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65" r:id="rId8"/>
    <p:sldId id="260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5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91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83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62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5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8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3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6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1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7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3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DAFBE-666B-4910-9DA3-0F63D4E5C264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8065-FA71-4479-A012-2208CF767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79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mmons.wikimedia.org/wiki/File:Herstellung-Transmissions-Hologramm.sv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commons.wikimedia.org/wiki/File:Herstellung-Denisjuk-Hologramm.svg?uselang=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F3B1B1-FBF6-43CA-89FE-EF3986925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1868" y="2824222"/>
            <a:ext cx="9832694" cy="6944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Оптические иллюзии.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93AC9A-3852-4FA7-A8F9-B5D0140ACF58}"/>
              </a:ext>
            </a:extLst>
          </p:cNvPr>
          <p:cNvSpPr txBox="1"/>
          <p:nvPr/>
        </p:nvSpPr>
        <p:spPr>
          <a:xfrm>
            <a:off x="6441312" y="4881623"/>
            <a:ext cx="570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Автор: Ваганов Александр Михайлович,</a:t>
            </a:r>
          </a:p>
          <a:p>
            <a:r>
              <a:rPr lang="ru-RU" dirty="0">
                <a:solidFill>
                  <a:schemeClr val="tx2"/>
                </a:solidFill>
              </a:rPr>
              <a:t>Московская обл., </a:t>
            </a:r>
            <a:r>
              <a:rPr lang="ru-RU" dirty="0" err="1">
                <a:solidFill>
                  <a:schemeClr val="tx2"/>
                </a:solidFill>
              </a:rPr>
              <a:t>г.о</a:t>
            </a:r>
            <a:r>
              <a:rPr lang="ru-RU" dirty="0">
                <a:solidFill>
                  <a:schemeClr val="tx2"/>
                </a:solidFill>
              </a:rPr>
              <a:t>. Жуковский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МБОУ </a:t>
            </a:r>
            <a:r>
              <a:rPr lang="ru-RU" dirty="0">
                <a:solidFill>
                  <a:schemeClr val="tx2"/>
                </a:solidFill>
              </a:rPr>
              <a:t>средняя школа №12, </a:t>
            </a:r>
            <a:r>
              <a:rPr lang="ru-RU" dirty="0" smtClean="0">
                <a:solidFill>
                  <a:schemeClr val="tx2"/>
                </a:solidFill>
              </a:rPr>
              <a:t>11 </a:t>
            </a:r>
            <a:r>
              <a:rPr lang="ru-RU" dirty="0">
                <a:solidFill>
                  <a:schemeClr val="tx2"/>
                </a:solidFill>
              </a:rPr>
              <a:t>класс</a:t>
            </a:r>
          </a:p>
          <a:p>
            <a:r>
              <a:rPr lang="ru-RU" dirty="0">
                <a:solidFill>
                  <a:schemeClr val="tx2"/>
                </a:solidFill>
              </a:rPr>
              <a:t>Руководитель: Григорян </a:t>
            </a:r>
            <a:r>
              <a:rPr lang="ru-RU" dirty="0" err="1">
                <a:solidFill>
                  <a:schemeClr val="tx2"/>
                </a:solidFill>
              </a:rPr>
              <a:t>Лусия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Григоровна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A3E21D-51F8-4ED7-8A7C-FD92826E2B93}"/>
              </a:ext>
            </a:extLst>
          </p:cNvPr>
          <p:cNvSpPr txBox="1"/>
          <p:nvPr/>
        </p:nvSpPr>
        <p:spPr>
          <a:xfrm>
            <a:off x="2349661" y="260429"/>
            <a:ext cx="9282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–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12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ОТДЕЛЬНЫХ ПРЕДМЕТОВ.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(Московская область,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г.о.Жуковский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ул.Баженова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дом 12; тел.:556-87-08)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EE9E5E-8851-40A3-B5DC-F8D68FC2F9A2}"/>
              </a:ext>
            </a:extLst>
          </p:cNvPr>
          <p:cNvSpPr txBox="1"/>
          <p:nvPr/>
        </p:nvSpPr>
        <p:spPr>
          <a:xfrm>
            <a:off x="4091651" y="2332298"/>
            <a:ext cx="590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Проектная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7610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D2CA23-8561-4CE4-B944-CAD30E1D1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7413"/>
            <a:ext cx="9144000" cy="772550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856030-7BCE-45D0-A926-347242C1C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0112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21594E-97C5-40F5-9A64-44E6CA0B8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3970"/>
            <a:ext cx="10515600" cy="5522993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Цель работы: ознакомление с информацией о природе оптических иллюзий, с процессом их изготовления и изучением принципов работы.</a:t>
            </a:r>
          </a:p>
          <a:p>
            <a:endParaRPr lang="ru-RU" sz="2000" dirty="0"/>
          </a:p>
          <a:p>
            <a:r>
              <a:rPr lang="ru-RU" sz="2000" dirty="0"/>
              <a:t>Гипотеза исследования: оптические иллюзии как способ изменить привычный нам мир.</a:t>
            </a:r>
          </a:p>
          <a:p>
            <a:endParaRPr lang="ru-RU" sz="2000" dirty="0"/>
          </a:p>
          <a:p>
            <a:r>
              <a:rPr lang="ru-RU" sz="2000" dirty="0"/>
              <a:t>Объект исследования: оптические иллюзии на бумаге и создание иллюзии трехмерного изображения.</a:t>
            </a:r>
          </a:p>
          <a:p>
            <a:endParaRPr lang="ru-RU" sz="2000" dirty="0"/>
          </a:p>
          <a:p>
            <a:r>
              <a:rPr lang="ru-RU" sz="2000" dirty="0"/>
              <a:t>Предмет исследования: изучение отличий между реальным изображением и восприятием этого изображения мозгом человека.</a:t>
            </a:r>
          </a:p>
          <a:p>
            <a:endParaRPr lang="ru-RU" sz="2000" dirty="0"/>
          </a:p>
          <a:p>
            <a:r>
              <a:rPr lang="ru-RU" sz="2000" dirty="0"/>
              <a:t>Методы исследования: анализ научных статей, просмотр и анализ изображений, получение данных опытным путем.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65173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6B792B-2743-4990-B0CA-2CD634A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829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Физиологические иллюзии</a:t>
            </a:r>
          </a:p>
        </p:txBody>
      </p:sp>
      <p:pic>
        <p:nvPicPr>
          <p:cNvPr id="4" name="Объект 3" descr="Картинки по запросу решетка германа">
            <a:extLst>
              <a:ext uri="{FF2B5EF4-FFF2-40B4-BE49-F238E27FC236}">
                <a16:creationId xmlns:a16="http://schemas.microsoft.com/office/drawing/2014/main" xmlns="" id="{F7738123-E03B-43A2-81F6-563D2C70A98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2998"/>
            <a:ext cx="4150489" cy="219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10C8E8-B579-42F4-AC00-206AAEECF2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56" y="935084"/>
            <a:ext cx="4924377" cy="21900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B9D166-E4F6-4072-882F-157F8354CF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76" y="3318191"/>
            <a:ext cx="2883535" cy="29648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A1F569-EB27-4748-88FD-2438B9357AE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98" y="3658548"/>
            <a:ext cx="4410710" cy="20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84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5D87-64BB-400C-ABEB-8B026DD1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829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Когнитивные искажения</a:t>
            </a:r>
          </a:p>
        </p:txBody>
      </p:sp>
      <p:pic>
        <p:nvPicPr>
          <p:cNvPr id="4" name="Объект 3" descr="Ваза Рубина. Лица или ваза?">
            <a:extLst>
              <a:ext uri="{FF2B5EF4-FFF2-40B4-BE49-F238E27FC236}">
                <a16:creationId xmlns:a16="http://schemas.microsoft.com/office/drawing/2014/main" xmlns="" id="{05964345-0B3F-4FEF-80E1-055559EB7B5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5" y="1394598"/>
            <a:ext cx="2990850" cy="1924050"/>
          </a:xfrm>
          <a:prstGeom prst="rect">
            <a:avLst/>
          </a:prstGeom>
        </p:spPr>
      </p:pic>
      <p:pic>
        <p:nvPicPr>
          <p:cNvPr id="5" name="Рисунок 4" descr=". Стена в кафе. Горизонтальные линии параллельны, хотя кажется, что они находятся под различными углами друг к другу">
            <a:extLst>
              <a:ext uri="{FF2B5EF4-FFF2-40B4-BE49-F238E27FC236}">
                <a16:creationId xmlns:a16="http://schemas.microsoft.com/office/drawing/2014/main" xmlns="" id="{0A1A31E2-22C7-4A8D-9EAC-82D34AD264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88" y="1292506"/>
            <a:ext cx="3117215" cy="1981200"/>
          </a:xfrm>
          <a:prstGeom prst="rect">
            <a:avLst/>
          </a:prstGeom>
        </p:spPr>
      </p:pic>
      <p:pic>
        <p:nvPicPr>
          <p:cNvPr id="6" name="Рисунок 5" descr="Треугольник Канижа. На этом рисунке не нарисован белый треугольник, но что говорят ваши глаза?">
            <a:extLst>
              <a:ext uri="{FF2B5EF4-FFF2-40B4-BE49-F238E27FC236}">
                <a16:creationId xmlns:a16="http://schemas.microsoft.com/office/drawing/2014/main" xmlns="" id="{F50A8FB3-6557-472A-96BB-0714A2A6688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19" y="3564474"/>
            <a:ext cx="2314575" cy="2378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83B5C6-E09D-40A9-A64B-F4DADC2995EE}"/>
              </a:ext>
            </a:extLst>
          </p:cNvPr>
          <p:cNvSpPr txBox="1"/>
          <p:nvPr/>
        </p:nvSpPr>
        <p:spPr>
          <a:xfrm>
            <a:off x="1024359" y="3379808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Неоднозначные иллюзии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D6A5B5-3DB5-49CE-AB05-85AC8E23BDB6}"/>
              </a:ext>
            </a:extLst>
          </p:cNvPr>
          <p:cNvSpPr txBox="1"/>
          <p:nvPr/>
        </p:nvSpPr>
        <p:spPr>
          <a:xfrm>
            <a:off x="7373187" y="3429000"/>
            <a:ext cx="379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Геометрические оптические обманы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6A08C0-2F49-4DDE-B75C-CCF88B68B711}"/>
              </a:ext>
            </a:extLst>
          </p:cNvPr>
          <p:cNvSpPr txBox="1"/>
          <p:nvPr/>
        </p:nvSpPr>
        <p:spPr>
          <a:xfrm>
            <a:off x="4536910" y="6140370"/>
            <a:ext cx="232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Фикции</a:t>
            </a:r>
          </a:p>
        </p:txBody>
      </p:sp>
    </p:spTree>
    <p:extLst>
      <p:ext uri="{BB962C8B-B14F-4D97-AF65-F5344CB8AC3E}">
        <p14:creationId xmlns:p14="http://schemas.microsoft.com/office/powerpoint/2010/main" val="189149924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41D2E9-A5ED-4410-82DF-B847CB61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78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Иллюзии в искусстве.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6C27872-8FB0-4EDB-B70E-EAE3BA9D1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28533"/>
            <a:ext cx="4620230" cy="36821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79BF6B-C590-48F3-BA2C-B4D995FF9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796" y="2969624"/>
            <a:ext cx="5194004" cy="33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9488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36EE56-C670-49C7-9F87-73E544EEF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97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Основатели принципа голографии.</a:t>
            </a:r>
          </a:p>
        </p:txBody>
      </p:sp>
      <p:pic>
        <p:nvPicPr>
          <p:cNvPr id="4" name="Объект 3" descr="Картинки по запросу денеш габор">
            <a:extLst>
              <a:ext uri="{FF2B5EF4-FFF2-40B4-BE49-F238E27FC236}">
                <a16:creationId xmlns:a16="http://schemas.microsoft.com/office/drawing/2014/main" xmlns="" id="{335F267F-D5F8-4A22-BE49-0E63FEE7E0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6756"/>
            <a:ext cx="2136494" cy="258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денисюк юрий гои">
            <a:extLst>
              <a:ext uri="{FF2B5EF4-FFF2-40B4-BE49-F238E27FC236}">
                <a16:creationId xmlns:a16="http://schemas.microsoft.com/office/drawing/2014/main" xmlns="" id="{60268AB4-AC11-4CB0-B480-B9A6688E81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85" y="3590083"/>
            <a:ext cx="3489340" cy="22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лейт и упатниекс">
            <a:extLst>
              <a:ext uri="{FF2B5EF4-FFF2-40B4-BE49-F238E27FC236}">
                <a16:creationId xmlns:a16="http://schemas.microsoft.com/office/drawing/2014/main" xmlns="" id="{3864FE75-8C7D-48DD-BA9B-96DBD42CED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719" y="2059305"/>
            <a:ext cx="3069590" cy="25126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28AC6B-1896-4124-9D6E-74FA9017CBB5}"/>
              </a:ext>
            </a:extLst>
          </p:cNvPr>
          <p:cNvSpPr txBox="1"/>
          <p:nvPr/>
        </p:nvSpPr>
        <p:spPr>
          <a:xfrm>
            <a:off x="891251" y="4734046"/>
            <a:ext cx="203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Денеш</a:t>
            </a:r>
            <a:r>
              <a:rPr lang="ru-RU" dirty="0"/>
              <a:t> </a:t>
            </a:r>
            <a:r>
              <a:rPr lang="ru-RU" dirty="0" err="1"/>
              <a:t>Габор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C53077-82C1-4824-A15D-B0BF0AFBEEBD}"/>
              </a:ext>
            </a:extLst>
          </p:cNvPr>
          <p:cNvSpPr txBox="1"/>
          <p:nvPr/>
        </p:nvSpPr>
        <p:spPr>
          <a:xfrm>
            <a:off x="3796283" y="6012527"/>
            <a:ext cx="340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Юрий Денисюк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98386A-8367-407D-B3FE-AC8FFEB468A4}"/>
              </a:ext>
            </a:extLst>
          </p:cNvPr>
          <p:cNvSpPr txBox="1"/>
          <p:nvPr/>
        </p:nvSpPr>
        <p:spPr>
          <a:xfrm>
            <a:off x="8026616" y="4704051"/>
            <a:ext cx="348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Эмметт Лейт и Юрис Упатниекс</a:t>
            </a:r>
          </a:p>
        </p:txBody>
      </p:sp>
    </p:spTree>
    <p:extLst>
      <p:ext uri="{BB962C8B-B14F-4D97-AF65-F5344CB8AC3E}">
        <p14:creationId xmlns:p14="http://schemas.microsoft.com/office/powerpoint/2010/main" val="24906345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47C2DA-E496-4EBF-9861-51CBFA97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809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Схемы записи голограммы на фотопластинку.</a:t>
            </a:r>
          </a:p>
        </p:txBody>
      </p:sp>
      <p:pic>
        <p:nvPicPr>
          <p:cNvPr id="4" name="Объект 3">
            <a:hlinkClick r:id="rId2"/>
            <a:extLst>
              <a:ext uri="{FF2B5EF4-FFF2-40B4-BE49-F238E27FC236}">
                <a16:creationId xmlns:a16="http://schemas.microsoft.com/office/drawing/2014/main" xmlns="" id="{82E6998E-5647-403A-B173-974EE0B0F8A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97" y="1679725"/>
            <a:ext cx="3660735" cy="3251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C83A7A-0A74-4D7B-B8A1-CC40B5B58B09}"/>
              </a:ext>
            </a:extLst>
          </p:cNvPr>
          <p:cNvSpPr txBox="1"/>
          <p:nvPr/>
        </p:nvSpPr>
        <p:spPr>
          <a:xfrm>
            <a:off x="838200" y="5155126"/>
            <a:ext cx="50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Запись голограммы по методу Лейта-Упатниекса.</a:t>
            </a:r>
          </a:p>
        </p:txBody>
      </p:sp>
      <p:pic>
        <p:nvPicPr>
          <p:cNvPr id="6" name="Рисунок 5">
            <a:hlinkClick r:id="rId4"/>
            <a:extLst>
              <a:ext uri="{FF2B5EF4-FFF2-40B4-BE49-F238E27FC236}">
                <a16:creationId xmlns:a16="http://schemas.microsoft.com/office/drawing/2014/main" xmlns="" id="{4E073C3F-D995-4D76-9C7B-4925E3D43B2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15" y="1679724"/>
            <a:ext cx="3909591" cy="3251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B2A18C-9B89-428B-BBDC-FEA0F250B026}"/>
              </a:ext>
            </a:extLst>
          </p:cNvPr>
          <p:cNvSpPr txBox="1"/>
          <p:nvPr/>
        </p:nvSpPr>
        <p:spPr>
          <a:xfrm>
            <a:off x="6543557" y="5197033"/>
            <a:ext cx="515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Запись голограммы методом Денисюка. </a:t>
            </a:r>
          </a:p>
        </p:txBody>
      </p:sp>
    </p:spTree>
    <p:extLst>
      <p:ext uri="{BB962C8B-B14F-4D97-AF65-F5344CB8AC3E}">
        <p14:creationId xmlns:p14="http://schemas.microsoft.com/office/powerpoint/2010/main" val="193471413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3F104-31D6-42F1-AFC4-5182925A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66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Виды голограмм.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D1318A4-4BC1-4A47-A450-3D01824F84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33" y="2009305"/>
            <a:ext cx="5327868" cy="3257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1778CC-9F66-4BA7-917B-2C6F241B6F63}"/>
              </a:ext>
            </a:extLst>
          </p:cNvPr>
          <p:cNvSpPr txBox="1"/>
          <p:nvPr/>
        </p:nvSpPr>
        <p:spPr>
          <a:xfrm>
            <a:off x="2430684" y="5526382"/>
            <a:ext cx="240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Видеоклон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B73331-2C4C-4BBE-B868-B29BA734B190}"/>
              </a:ext>
            </a:extLst>
          </p:cNvPr>
          <p:cNvSpPr txBox="1"/>
          <p:nvPr/>
        </p:nvSpPr>
        <p:spPr>
          <a:xfrm>
            <a:off x="8160152" y="5526382"/>
            <a:ext cx="210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Гаптоклон</a:t>
            </a:r>
            <a:endParaRPr lang="ru-RU" dirty="0"/>
          </a:p>
        </p:txBody>
      </p:sp>
      <p:pic>
        <p:nvPicPr>
          <p:cNvPr id="12" name="Объект 11" descr="Похожее изображение">
            <a:extLst>
              <a:ext uri="{FF2B5EF4-FFF2-40B4-BE49-F238E27FC236}">
                <a16:creationId xmlns:a16="http://schemas.microsoft.com/office/drawing/2014/main" xmlns="" id="{C89F9C8A-E301-49A1-8990-3A628608F7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35" y="1881984"/>
            <a:ext cx="3321523" cy="3384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41462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14419D-A5F0-4AE3-9771-51FDD033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516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Симулятор Голографического изображения роторного типа</a:t>
            </a:r>
          </a:p>
        </p:txBody>
      </p:sp>
      <p:pic>
        <p:nvPicPr>
          <p:cNvPr id="4" name="Объект 3" descr="Голографическое устройство (вентилятор)">
            <a:extLst>
              <a:ext uri="{FF2B5EF4-FFF2-40B4-BE49-F238E27FC236}">
                <a16:creationId xmlns:a16="http://schemas.microsoft.com/office/drawing/2014/main" xmlns="" id="{7FA74497-C8CF-46B4-B019-3B5A873342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162678"/>
            <a:ext cx="2175366" cy="354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04" y="1614877"/>
            <a:ext cx="2139395" cy="4637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224" y="2162677"/>
            <a:ext cx="5664675" cy="34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07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1465</TotalTime>
  <Words>193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Tw Cen MT</vt:lpstr>
      <vt:lpstr>Контур</vt:lpstr>
      <vt:lpstr>Оптические иллюзии.</vt:lpstr>
      <vt:lpstr>Презентация PowerPoint</vt:lpstr>
      <vt:lpstr>Физиологические иллюзии</vt:lpstr>
      <vt:lpstr>Когнитивные искажения</vt:lpstr>
      <vt:lpstr>Иллюзии в искусстве.</vt:lpstr>
      <vt:lpstr>Основатели принципа голографии.</vt:lpstr>
      <vt:lpstr>Схемы записи голограммы на фотопластинку.</vt:lpstr>
      <vt:lpstr>Виды голограмм.</vt:lpstr>
      <vt:lpstr>Симулятор Голографического изображения роторного типа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Оптические иллюзии.</dc:title>
  <dc:creator>Александр Ваганов</dc:creator>
  <cp:lastModifiedBy>Григорян_ЛГ</cp:lastModifiedBy>
  <cp:revision>29</cp:revision>
  <dcterms:created xsi:type="dcterms:W3CDTF">2019-10-09T11:00:21Z</dcterms:created>
  <dcterms:modified xsi:type="dcterms:W3CDTF">2022-02-21T10:09:18Z</dcterms:modified>
</cp:coreProperties>
</file>