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59" r:id="rId6"/>
    <p:sldId id="262" r:id="rId7"/>
    <p:sldId id="263" r:id="rId8"/>
    <p:sldId id="265" r:id="rId9"/>
    <p:sldId id="278" r:id="rId10"/>
    <p:sldId id="277" r:id="rId11"/>
    <p:sldId id="281" r:id="rId12"/>
    <p:sldId id="268" r:id="rId13"/>
    <p:sldId id="269" r:id="rId14"/>
    <p:sldId id="270" r:id="rId15"/>
    <p:sldId id="282" r:id="rId16"/>
    <p:sldId id="272" r:id="rId17"/>
  </p:sldIdLst>
  <p:sldSz cx="9753600" cy="7315200"/>
  <p:notesSz cx="9753600" cy="731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217" autoAdjust="0"/>
  </p:normalViewPr>
  <p:slideViewPr>
    <p:cSldViewPr>
      <p:cViewPr>
        <p:scale>
          <a:sx n="70" d="100"/>
          <a:sy n="70" d="100"/>
        </p:scale>
        <p:origin x="-1440" y="-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2431649168853902E-2"/>
                  <c:y val="-0.31136555847185782"/>
                </c:manualLayout>
              </c:layout>
              <c:showVal val="1"/>
            </c:dLbl>
            <c:dLbl>
              <c:idx val="1"/>
              <c:layout>
                <c:manualLayout>
                  <c:x val="5.8545056867891493E-2"/>
                  <c:y val="4.271908719743385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'[Диаграмма в Microsoft Office Word]Лист1'!$F$3:$H$3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'[Диаграмма в Microsoft Office Word]Лист1'!$F$4:$H$4</c:f>
              <c:numCache>
                <c:formatCode>General</c:formatCode>
                <c:ptCount val="3"/>
                <c:pt idx="0">
                  <c:v>56</c:v>
                </c:pt>
                <c:pt idx="1">
                  <c:v>2</c:v>
                </c:pt>
                <c:pt idx="2">
                  <c:v>12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'[Диаграмма в Microsoft Office Word]Лист1'!$F$3:$H$3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'[Диаграмма в Microsoft Office Word]Лист1'!$F$4:$H$4</c:f>
              <c:numCache>
                <c:formatCode>General</c:formatCode>
                <c:ptCount val="3"/>
                <c:pt idx="0">
                  <c:v>52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'[Диаграмма в Microsoft Office Word]Лист1'!$F$3:$H$3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'[Диаграмма в Microsoft Office Word]Лист1'!$F$4:$H$4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0.10314</cdr:x>
      <cdr:y>0</cdr:y>
    </cdr:from>
    <cdr:to>
      <cdr:x>0.92826</cdr:x>
      <cdr:y>0.10486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7200" y="0"/>
          <a:ext cx="36576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marL="12700" algn="ctr" fontAlgn="auto">
            <a:spcBef>
              <a:spcPts val="114"/>
            </a:spcBef>
            <a:spcAft>
              <a:spcPts val="0"/>
            </a:spcAft>
            <a:defRPr/>
          </a:pPr>
          <a:r>
            <a:rPr lang="ru-RU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Вопрос №1</a:t>
          </a:r>
          <a:endParaRPr lang="ru-RU" dirty="0">
            <a:solidFill>
              <a:srgbClr val="4F81BD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0.84611</cdr:x>
      <cdr:y>0.09964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372984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12700" algn="ctr" fontAlgn="auto">
            <a:spcBef>
              <a:spcPts val="114"/>
            </a:spcBef>
            <a:spcAft>
              <a:spcPts val="0"/>
            </a:spcAft>
            <a:defRPr/>
          </a:pPr>
          <a:r>
            <a:rPr lang="ru-RU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Вопрос №2</a:t>
          </a:r>
          <a:endParaRPr lang="ru-RU" dirty="0">
            <a:solidFill>
              <a:srgbClr val="4F81BD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0.98679</cdr:x>
      <cdr:y>0.10698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40386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12700" algn="ctr" fontAlgn="auto">
            <a:spcBef>
              <a:spcPts val="114"/>
            </a:spcBef>
            <a:spcAft>
              <a:spcPts val="0"/>
            </a:spcAft>
            <a:defRPr/>
          </a:pPr>
          <a:r>
            <a:rPr lang="ru-RU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Вопрос №3</a:t>
          </a:r>
          <a:endParaRPr lang="ru-RU" dirty="0">
            <a:solidFill>
              <a:srgbClr val="4F81BD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F9F1E5-74E7-458C-A419-9EA83E2F7E19}" type="datetimeFigureOut">
              <a:rPr lang="ru-RU"/>
              <a:pPr>
                <a:defRPr/>
              </a:pPr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4725" y="3475038"/>
            <a:ext cx="7804150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309486-BF01-4F28-873A-388D7834C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0AC61-09CD-43F1-9645-AC8739BDD5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D624-8956-48A6-8C38-70B85FEE6577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E7C0-07EF-48FE-AFE2-73C4A9E8FC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 b="1" i="0">
                <a:solidFill>
                  <a:srgbClr val="6F7BFA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00" b="0" i="0">
                <a:solidFill>
                  <a:srgbClr val="6F7BF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28E4-9D08-4E6E-836F-EC05C2A34D74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D777-5CCF-4808-ADC3-7FF4A361EBC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4787900" cy="7315200"/>
          </a:xfrm>
          <a:custGeom>
            <a:avLst/>
            <a:gdLst/>
            <a:ahLst/>
            <a:cxnLst>
              <a:cxn ang="0">
                <a:pos x="0" y="7315199"/>
              </a:cxn>
              <a:cxn ang="0">
                <a:pos x="4786927" y="7315199"/>
              </a:cxn>
              <a:cxn ang="0">
                <a:pos x="4786927" y="0"/>
              </a:cxn>
              <a:cxn ang="0">
                <a:pos x="0" y="0"/>
              </a:cxn>
              <a:cxn ang="0">
                <a:pos x="0" y="7315199"/>
              </a:cxn>
            </a:cxnLst>
            <a:rect l="0" t="0" r="r" b="b"/>
            <a:pathLst>
              <a:path w="4787265" h="7315200">
                <a:moveTo>
                  <a:pt x="0" y="7315199"/>
                </a:moveTo>
                <a:lnTo>
                  <a:pt x="4786927" y="7315199"/>
                </a:lnTo>
                <a:lnTo>
                  <a:pt x="4786927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4786313" y="0"/>
            <a:ext cx="4967287" cy="7315200"/>
          </a:xfrm>
          <a:custGeom>
            <a:avLst/>
            <a:gdLst/>
            <a:ahLst/>
            <a:cxnLst>
              <a:cxn ang="0">
                <a:pos x="4966672" y="7315199"/>
              </a:cxn>
              <a:cxn ang="0">
                <a:pos x="0" y="7315199"/>
              </a:cxn>
              <a:cxn ang="0">
                <a:pos x="0" y="0"/>
              </a:cxn>
              <a:cxn ang="0">
                <a:pos x="4966672" y="0"/>
              </a:cxn>
              <a:cxn ang="0">
                <a:pos x="4966672" y="7315199"/>
              </a:cxn>
            </a:cxnLst>
            <a:rect l="0" t="0" r="r" b="b"/>
            <a:pathLst>
              <a:path w="4966970" h="7315200">
                <a:moveTo>
                  <a:pt x="4966672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4966672" y="0"/>
                </a:lnTo>
                <a:lnTo>
                  <a:pt x="4966672" y="7315199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7" name="bg object 18"/>
          <p:cNvSpPr>
            <a:spLocks/>
          </p:cNvSpPr>
          <p:nvPr/>
        </p:nvSpPr>
        <p:spPr bwMode="auto">
          <a:xfrm>
            <a:off x="549275" y="1009650"/>
            <a:ext cx="5019675" cy="2235200"/>
          </a:xfrm>
          <a:custGeom>
            <a:avLst/>
            <a:gdLst/>
            <a:ahLst/>
            <a:cxnLst>
              <a:cxn ang="0">
                <a:pos x="5019687" y="186436"/>
              </a:cxn>
              <a:cxn ang="0">
                <a:pos x="4943475" y="186436"/>
              </a:cxn>
              <a:cxn ang="0">
                <a:pos x="4943475" y="0"/>
              </a:cxn>
              <a:cxn ang="0">
                <a:pos x="0" y="0"/>
              </a:cxn>
              <a:cxn ang="0">
                <a:pos x="0" y="2133600"/>
              </a:cxn>
              <a:cxn ang="0">
                <a:pos x="219087" y="2133600"/>
              </a:cxn>
              <a:cxn ang="0">
                <a:pos x="219087" y="2234311"/>
              </a:cxn>
              <a:cxn ang="0">
                <a:pos x="5019687" y="2234311"/>
              </a:cxn>
              <a:cxn ang="0">
                <a:pos x="5019687" y="186436"/>
              </a:cxn>
            </a:cxnLst>
            <a:rect l="0" t="0" r="r" b="b"/>
            <a:pathLst>
              <a:path w="5020310" h="2234565">
                <a:moveTo>
                  <a:pt x="5019687" y="186436"/>
                </a:moveTo>
                <a:lnTo>
                  <a:pt x="4943475" y="186436"/>
                </a:lnTo>
                <a:lnTo>
                  <a:pt x="4943475" y="0"/>
                </a:lnTo>
                <a:lnTo>
                  <a:pt x="0" y="0"/>
                </a:lnTo>
                <a:lnTo>
                  <a:pt x="0" y="2133600"/>
                </a:lnTo>
                <a:lnTo>
                  <a:pt x="219087" y="2133600"/>
                </a:lnTo>
                <a:lnTo>
                  <a:pt x="219087" y="2234311"/>
                </a:lnTo>
                <a:lnTo>
                  <a:pt x="5019687" y="2234311"/>
                </a:lnTo>
                <a:lnTo>
                  <a:pt x="5019687" y="186436"/>
                </a:lnTo>
                <a:close/>
              </a:path>
            </a:pathLst>
          </a:custGeom>
          <a:solidFill>
            <a:srgbClr val="6F7B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8" name="bg object 19"/>
          <p:cNvSpPr>
            <a:spLocks/>
          </p:cNvSpPr>
          <p:nvPr/>
        </p:nvSpPr>
        <p:spPr bwMode="auto">
          <a:xfrm>
            <a:off x="595313" y="1057275"/>
            <a:ext cx="4848225" cy="2038350"/>
          </a:xfrm>
          <a:custGeom>
            <a:avLst/>
            <a:gdLst/>
            <a:ahLst/>
            <a:cxnLst>
              <a:cxn ang="0">
                <a:pos x="4848224" y="2038349"/>
              </a:cxn>
              <a:cxn ang="0">
                <a:pos x="0" y="2038349"/>
              </a:cxn>
              <a:cxn ang="0">
                <a:pos x="0" y="0"/>
              </a:cxn>
              <a:cxn ang="0">
                <a:pos x="4848224" y="0"/>
              </a:cxn>
              <a:cxn ang="0">
                <a:pos x="4848224" y="2038349"/>
              </a:cxn>
            </a:cxnLst>
            <a:rect l="0" t="0" r="r" b="b"/>
            <a:pathLst>
              <a:path w="4848225" h="2038350">
                <a:moveTo>
                  <a:pt x="4848224" y="2038349"/>
                </a:moveTo>
                <a:lnTo>
                  <a:pt x="0" y="2038349"/>
                </a:lnTo>
                <a:lnTo>
                  <a:pt x="0" y="0"/>
                </a:lnTo>
                <a:lnTo>
                  <a:pt x="4848224" y="0"/>
                </a:lnTo>
                <a:lnTo>
                  <a:pt x="4848224" y="2038349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9" name="bg object 20"/>
          <p:cNvSpPr>
            <a:spLocks/>
          </p:cNvSpPr>
          <p:nvPr/>
        </p:nvSpPr>
        <p:spPr bwMode="auto">
          <a:xfrm>
            <a:off x="887413" y="6042025"/>
            <a:ext cx="622300" cy="155575"/>
          </a:xfrm>
          <a:custGeom>
            <a:avLst/>
            <a:gdLst/>
            <a:ahLst/>
            <a:cxnLst>
              <a:cxn ang="0">
                <a:pos x="77787" y="155574"/>
              </a:cxn>
              <a:cxn ang="0">
                <a:pos x="47502" y="149464"/>
              </a:cxn>
              <a:cxn ang="0">
                <a:pos x="22777" y="132797"/>
              </a:cxn>
              <a:cxn ang="0">
                <a:pos x="6110" y="108072"/>
              </a:cxn>
              <a:cxn ang="0">
                <a:pos x="0" y="77787"/>
              </a:cxn>
              <a:cxn ang="0">
                <a:pos x="6110" y="47502"/>
              </a:cxn>
              <a:cxn ang="0">
                <a:pos x="22777" y="22777"/>
              </a:cxn>
              <a:cxn ang="0">
                <a:pos x="47502" y="6110"/>
              </a:cxn>
              <a:cxn ang="0">
                <a:pos x="77787" y="0"/>
              </a:cxn>
              <a:cxn ang="0">
                <a:pos x="108072" y="6110"/>
              </a:cxn>
              <a:cxn ang="0">
                <a:pos x="132797" y="22777"/>
              </a:cxn>
              <a:cxn ang="0">
                <a:pos x="149464" y="47502"/>
              </a:cxn>
              <a:cxn ang="0">
                <a:pos x="155574" y="77787"/>
              </a:cxn>
              <a:cxn ang="0">
                <a:pos x="149464" y="108072"/>
              </a:cxn>
              <a:cxn ang="0">
                <a:pos x="132797" y="132797"/>
              </a:cxn>
              <a:cxn ang="0">
                <a:pos x="108072" y="149464"/>
              </a:cxn>
              <a:cxn ang="0">
                <a:pos x="77787" y="155574"/>
              </a:cxn>
              <a:cxn ang="0">
                <a:pos x="544512" y="155574"/>
              </a:cxn>
              <a:cxn ang="0">
                <a:pos x="514227" y="149464"/>
              </a:cxn>
              <a:cxn ang="0">
                <a:pos x="489502" y="132797"/>
              </a:cxn>
              <a:cxn ang="0">
                <a:pos x="472835" y="108072"/>
              </a:cxn>
              <a:cxn ang="0">
                <a:pos x="466724" y="77787"/>
              </a:cxn>
              <a:cxn ang="0">
                <a:pos x="472835" y="47502"/>
              </a:cxn>
              <a:cxn ang="0">
                <a:pos x="489502" y="22777"/>
              </a:cxn>
              <a:cxn ang="0">
                <a:pos x="514227" y="6110"/>
              </a:cxn>
              <a:cxn ang="0">
                <a:pos x="544512" y="0"/>
              </a:cxn>
              <a:cxn ang="0">
                <a:pos x="574797" y="6110"/>
              </a:cxn>
              <a:cxn ang="0">
                <a:pos x="599522" y="22777"/>
              </a:cxn>
              <a:cxn ang="0">
                <a:pos x="616189" y="47502"/>
              </a:cxn>
              <a:cxn ang="0">
                <a:pos x="622299" y="77787"/>
              </a:cxn>
              <a:cxn ang="0">
                <a:pos x="616189" y="108072"/>
              </a:cxn>
              <a:cxn ang="0">
                <a:pos x="599522" y="132797"/>
              </a:cxn>
              <a:cxn ang="0">
                <a:pos x="574797" y="149464"/>
              </a:cxn>
              <a:cxn ang="0">
                <a:pos x="544512" y="155574"/>
              </a:cxn>
              <a:cxn ang="0">
                <a:pos x="311149" y="155574"/>
              </a:cxn>
              <a:cxn ang="0">
                <a:pos x="280864" y="149464"/>
              </a:cxn>
              <a:cxn ang="0">
                <a:pos x="256139" y="132797"/>
              </a:cxn>
              <a:cxn ang="0">
                <a:pos x="239473" y="108072"/>
              </a:cxn>
              <a:cxn ang="0">
                <a:pos x="233362" y="77787"/>
              </a:cxn>
              <a:cxn ang="0">
                <a:pos x="239473" y="47502"/>
              </a:cxn>
              <a:cxn ang="0">
                <a:pos x="256139" y="22777"/>
              </a:cxn>
              <a:cxn ang="0">
                <a:pos x="280864" y="6110"/>
              </a:cxn>
              <a:cxn ang="0">
                <a:pos x="311149" y="0"/>
              </a:cxn>
              <a:cxn ang="0">
                <a:pos x="341435" y="6110"/>
              </a:cxn>
              <a:cxn ang="0">
                <a:pos x="366160" y="22777"/>
              </a:cxn>
              <a:cxn ang="0">
                <a:pos x="382826" y="47502"/>
              </a:cxn>
              <a:cxn ang="0">
                <a:pos x="388937" y="77787"/>
              </a:cxn>
              <a:cxn ang="0">
                <a:pos x="382826" y="108072"/>
              </a:cxn>
              <a:cxn ang="0">
                <a:pos x="366160" y="132797"/>
              </a:cxn>
              <a:cxn ang="0">
                <a:pos x="341435" y="149464"/>
              </a:cxn>
              <a:cxn ang="0">
                <a:pos x="311149" y="155574"/>
              </a:cxn>
            </a:cxnLst>
            <a:rect l="0" t="0" r="r" b="b"/>
            <a:pathLst>
              <a:path w="622300" h="155575">
                <a:moveTo>
                  <a:pt x="77787" y="155574"/>
                </a:moveTo>
                <a:lnTo>
                  <a:pt x="47502" y="149464"/>
                </a:lnTo>
                <a:lnTo>
                  <a:pt x="22777" y="132797"/>
                </a:lnTo>
                <a:lnTo>
                  <a:pt x="6110" y="108072"/>
                </a:lnTo>
                <a:lnTo>
                  <a:pt x="0" y="77787"/>
                </a:lnTo>
                <a:lnTo>
                  <a:pt x="6110" y="47502"/>
                </a:lnTo>
                <a:lnTo>
                  <a:pt x="22777" y="22777"/>
                </a:lnTo>
                <a:lnTo>
                  <a:pt x="47502" y="6110"/>
                </a:lnTo>
                <a:lnTo>
                  <a:pt x="77787" y="0"/>
                </a:lnTo>
                <a:lnTo>
                  <a:pt x="108072" y="6110"/>
                </a:lnTo>
                <a:lnTo>
                  <a:pt x="132797" y="22777"/>
                </a:lnTo>
                <a:lnTo>
                  <a:pt x="149464" y="47502"/>
                </a:lnTo>
                <a:lnTo>
                  <a:pt x="155574" y="77787"/>
                </a:lnTo>
                <a:lnTo>
                  <a:pt x="149464" y="108072"/>
                </a:lnTo>
                <a:lnTo>
                  <a:pt x="132797" y="132797"/>
                </a:lnTo>
                <a:lnTo>
                  <a:pt x="108072" y="149464"/>
                </a:lnTo>
                <a:lnTo>
                  <a:pt x="77787" y="155574"/>
                </a:lnTo>
                <a:close/>
              </a:path>
              <a:path w="622300" h="155575">
                <a:moveTo>
                  <a:pt x="544512" y="155574"/>
                </a:moveTo>
                <a:lnTo>
                  <a:pt x="514227" y="149464"/>
                </a:lnTo>
                <a:lnTo>
                  <a:pt x="489502" y="132797"/>
                </a:lnTo>
                <a:lnTo>
                  <a:pt x="472835" y="108072"/>
                </a:lnTo>
                <a:lnTo>
                  <a:pt x="466724" y="77787"/>
                </a:lnTo>
                <a:lnTo>
                  <a:pt x="472835" y="47502"/>
                </a:lnTo>
                <a:lnTo>
                  <a:pt x="489502" y="22777"/>
                </a:lnTo>
                <a:lnTo>
                  <a:pt x="514227" y="6110"/>
                </a:lnTo>
                <a:lnTo>
                  <a:pt x="544512" y="0"/>
                </a:lnTo>
                <a:lnTo>
                  <a:pt x="574797" y="6110"/>
                </a:lnTo>
                <a:lnTo>
                  <a:pt x="599522" y="22777"/>
                </a:lnTo>
                <a:lnTo>
                  <a:pt x="616189" y="47502"/>
                </a:lnTo>
                <a:lnTo>
                  <a:pt x="622299" y="77787"/>
                </a:lnTo>
                <a:lnTo>
                  <a:pt x="616189" y="108072"/>
                </a:lnTo>
                <a:lnTo>
                  <a:pt x="599522" y="132797"/>
                </a:lnTo>
                <a:lnTo>
                  <a:pt x="574797" y="149464"/>
                </a:lnTo>
                <a:lnTo>
                  <a:pt x="544512" y="155574"/>
                </a:lnTo>
                <a:close/>
              </a:path>
              <a:path w="622300" h="155575">
                <a:moveTo>
                  <a:pt x="311149" y="155574"/>
                </a:moveTo>
                <a:lnTo>
                  <a:pt x="280864" y="149464"/>
                </a:lnTo>
                <a:lnTo>
                  <a:pt x="256139" y="132797"/>
                </a:lnTo>
                <a:lnTo>
                  <a:pt x="239473" y="108072"/>
                </a:lnTo>
                <a:lnTo>
                  <a:pt x="233362" y="77787"/>
                </a:lnTo>
                <a:lnTo>
                  <a:pt x="239473" y="47502"/>
                </a:lnTo>
                <a:lnTo>
                  <a:pt x="256139" y="22777"/>
                </a:lnTo>
                <a:lnTo>
                  <a:pt x="280864" y="6110"/>
                </a:lnTo>
                <a:lnTo>
                  <a:pt x="311149" y="0"/>
                </a:lnTo>
                <a:lnTo>
                  <a:pt x="341435" y="6110"/>
                </a:lnTo>
                <a:lnTo>
                  <a:pt x="366160" y="22777"/>
                </a:lnTo>
                <a:lnTo>
                  <a:pt x="382826" y="47502"/>
                </a:lnTo>
                <a:lnTo>
                  <a:pt x="388937" y="77787"/>
                </a:lnTo>
                <a:lnTo>
                  <a:pt x="382826" y="108072"/>
                </a:lnTo>
                <a:lnTo>
                  <a:pt x="366160" y="132797"/>
                </a:lnTo>
                <a:lnTo>
                  <a:pt x="341435" y="149464"/>
                </a:lnTo>
                <a:lnTo>
                  <a:pt x="311149" y="155574"/>
                </a:lnTo>
                <a:close/>
              </a:path>
            </a:pathLst>
          </a:custGeom>
          <a:solidFill>
            <a:srgbClr val="6F7B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0" name="bg object 21"/>
          <p:cNvSpPr>
            <a:spLocks noChangeArrowheads="1"/>
          </p:cNvSpPr>
          <p:nvPr/>
        </p:nvSpPr>
        <p:spPr bwMode="auto">
          <a:xfrm>
            <a:off x="6430963" y="4457700"/>
            <a:ext cx="2590800" cy="2590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1" name="bg object 22"/>
          <p:cNvSpPr>
            <a:spLocks noChangeArrowheads="1"/>
          </p:cNvSpPr>
          <p:nvPr/>
        </p:nvSpPr>
        <p:spPr bwMode="auto">
          <a:xfrm>
            <a:off x="1617663" y="3657600"/>
            <a:ext cx="2781300" cy="1600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 b="1" i="0">
                <a:solidFill>
                  <a:srgbClr val="6F7BFA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65BB9D-F6C2-42A5-A131-387E3E15CA33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14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AEAE8E-1EEB-444F-A6F5-558EA4BCAB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 b="1" i="0">
                <a:solidFill>
                  <a:srgbClr val="6F7BFA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8DE-C31D-4341-A501-13FDCC040BC7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88F7-064F-44DD-A243-061DB4C8B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716E21-7DCE-4837-B477-7F912CB19203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749172-603A-4AEA-95DA-F7EB054744B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/>
          </p:cNvSpPr>
          <p:nvPr/>
        </p:nvSpPr>
        <p:spPr bwMode="auto">
          <a:xfrm>
            <a:off x="0" y="0"/>
            <a:ext cx="9753600" cy="7315200"/>
          </a:xfrm>
          <a:custGeom>
            <a:avLst/>
            <a:gdLst/>
            <a:ahLst/>
            <a:cxnLst>
              <a:cxn ang="0">
                <a:pos x="9753599" y="7315199"/>
              </a:cxn>
              <a:cxn ang="0">
                <a:pos x="0" y="7315199"/>
              </a:cxn>
              <a:cxn ang="0">
                <a:pos x="0" y="0"/>
              </a:cxn>
              <a:cxn ang="0">
                <a:pos x="9753599" y="0"/>
              </a:cxn>
              <a:cxn ang="0">
                <a:pos x="9753599" y="7315199"/>
              </a:cxn>
            </a:cxnLst>
            <a:rect l="0" t="0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6F7BF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012825" y="139700"/>
            <a:ext cx="79121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336675" y="1249363"/>
            <a:ext cx="75707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88" y="6802438"/>
            <a:ext cx="3121025" cy="3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363" y="6802438"/>
            <a:ext cx="2243137" cy="3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8E1EA-2124-4AF0-8B75-E8B8E9312562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3100" y="6802438"/>
            <a:ext cx="2243138" cy="3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4A5D1-68D1-475C-8339-5BFF5DF0B7C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4" r:id="rId4"/>
    <p:sldLayoutId id="214748368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I4QT005fbwrJLQ" TargetMode="External"/><Relationship Id="rId2" Type="http://schemas.openxmlformats.org/officeDocument/2006/relationships/hyperlink" Target="https://disk.yandex.ru/i/VLXeOwSKw5PvR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disk.yandex.ru/i/OGg6W_fjbnXBE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600075" y="785813"/>
            <a:ext cx="8667750" cy="5800725"/>
          </a:xfrm>
          <a:custGeom>
            <a:avLst/>
            <a:gdLst>
              <a:gd name="T0" fmla="*/ 8667749 w 8667750"/>
              <a:gd name="T1" fmla="*/ 5800724 h 5800725"/>
              <a:gd name="T2" fmla="*/ 0 w 8667750"/>
              <a:gd name="T3" fmla="*/ 5800724 h 5800725"/>
              <a:gd name="T4" fmla="*/ 0 w 8667750"/>
              <a:gd name="T5" fmla="*/ 0 h 5800725"/>
              <a:gd name="T6" fmla="*/ 8667749 w 8667750"/>
              <a:gd name="T7" fmla="*/ 0 h 5800725"/>
              <a:gd name="T8" fmla="*/ 8667749 w 8667750"/>
              <a:gd name="T9" fmla="*/ 5800724 h 5800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7750"/>
              <a:gd name="T16" fmla="*/ 0 h 5800725"/>
              <a:gd name="T17" fmla="*/ 8667750 w 8667750"/>
              <a:gd name="T18" fmla="*/ 5800725 h 5800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7750" h="5800725">
                <a:moveTo>
                  <a:pt x="8667749" y="5800724"/>
                </a:moveTo>
                <a:lnTo>
                  <a:pt x="0" y="5800724"/>
                </a:lnTo>
                <a:lnTo>
                  <a:pt x="0" y="0"/>
                </a:lnTo>
                <a:lnTo>
                  <a:pt x="8667749" y="0"/>
                </a:lnTo>
                <a:lnTo>
                  <a:pt x="8667749" y="5800724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8362950" y="6678613"/>
            <a:ext cx="723900" cy="180975"/>
          </a:xfrm>
          <a:custGeom>
            <a:avLst/>
            <a:gdLst>
              <a:gd name="T0" fmla="*/ 90487 w 723900"/>
              <a:gd name="T1" fmla="*/ 180974 h 180975"/>
              <a:gd name="T2" fmla="*/ 55257 w 723900"/>
              <a:gd name="T3" fmla="*/ 173866 h 180975"/>
              <a:gd name="T4" fmla="*/ 26495 w 723900"/>
              <a:gd name="T5" fmla="*/ 154479 h 180975"/>
              <a:gd name="T6" fmla="*/ 7108 w 723900"/>
              <a:gd name="T7" fmla="*/ 125717 h 180975"/>
              <a:gd name="T8" fmla="*/ 0 w 723900"/>
              <a:gd name="T9" fmla="*/ 90487 h 180975"/>
              <a:gd name="T10" fmla="*/ 7108 w 723900"/>
              <a:gd name="T11" fmla="*/ 55257 h 180975"/>
              <a:gd name="T12" fmla="*/ 26495 w 723900"/>
              <a:gd name="T13" fmla="*/ 26495 h 180975"/>
              <a:gd name="T14" fmla="*/ 55257 w 723900"/>
              <a:gd name="T15" fmla="*/ 7108 h 180975"/>
              <a:gd name="T16" fmla="*/ 90487 w 723900"/>
              <a:gd name="T17" fmla="*/ 0 h 180975"/>
              <a:gd name="T18" fmla="*/ 125717 w 723900"/>
              <a:gd name="T19" fmla="*/ 7108 h 180975"/>
              <a:gd name="T20" fmla="*/ 154479 w 723900"/>
              <a:gd name="T21" fmla="*/ 26495 h 180975"/>
              <a:gd name="T22" fmla="*/ 173866 w 723900"/>
              <a:gd name="T23" fmla="*/ 55257 h 180975"/>
              <a:gd name="T24" fmla="*/ 180974 w 723900"/>
              <a:gd name="T25" fmla="*/ 90487 h 180975"/>
              <a:gd name="T26" fmla="*/ 173866 w 723900"/>
              <a:gd name="T27" fmla="*/ 125717 h 180975"/>
              <a:gd name="T28" fmla="*/ 154479 w 723900"/>
              <a:gd name="T29" fmla="*/ 154479 h 180975"/>
              <a:gd name="T30" fmla="*/ 125717 w 723900"/>
              <a:gd name="T31" fmla="*/ 173866 h 180975"/>
              <a:gd name="T32" fmla="*/ 90487 w 723900"/>
              <a:gd name="T33" fmla="*/ 180974 h 180975"/>
              <a:gd name="T34" fmla="*/ 633412 w 723900"/>
              <a:gd name="T35" fmla="*/ 180974 h 180975"/>
              <a:gd name="T36" fmla="*/ 598182 w 723900"/>
              <a:gd name="T37" fmla="*/ 173866 h 180975"/>
              <a:gd name="T38" fmla="*/ 569420 w 723900"/>
              <a:gd name="T39" fmla="*/ 154479 h 180975"/>
              <a:gd name="T40" fmla="*/ 550033 w 723900"/>
              <a:gd name="T41" fmla="*/ 125717 h 180975"/>
              <a:gd name="T42" fmla="*/ 542924 w 723900"/>
              <a:gd name="T43" fmla="*/ 90487 h 180975"/>
              <a:gd name="T44" fmla="*/ 550033 w 723900"/>
              <a:gd name="T45" fmla="*/ 55257 h 180975"/>
              <a:gd name="T46" fmla="*/ 569420 w 723900"/>
              <a:gd name="T47" fmla="*/ 26495 h 180975"/>
              <a:gd name="T48" fmla="*/ 598182 w 723900"/>
              <a:gd name="T49" fmla="*/ 7108 h 180975"/>
              <a:gd name="T50" fmla="*/ 633412 w 723900"/>
              <a:gd name="T51" fmla="*/ 0 h 180975"/>
              <a:gd name="T52" fmla="*/ 668642 w 723900"/>
              <a:gd name="T53" fmla="*/ 7108 h 180975"/>
              <a:gd name="T54" fmla="*/ 697404 w 723900"/>
              <a:gd name="T55" fmla="*/ 26495 h 180975"/>
              <a:gd name="T56" fmla="*/ 716791 w 723900"/>
              <a:gd name="T57" fmla="*/ 55257 h 180975"/>
              <a:gd name="T58" fmla="*/ 723899 w 723900"/>
              <a:gd name="T59" fmla="*/ 90487 h 180975"/>
              <a:gd name="T60" fmla="*/ 716791 w 723900"/>
              <a:gd name="T61" fmla="*/ 125717 h 180975"/>
              <a:gd name="T62" fmla="*/ 697404 w 723900"/>
              <a:gd name="T63" fmla="*/ 154479 h 180975"/>
              <a:gd name="T64" fmla="*/ 668642 w 723900"/>
              <a:gd name="T65" fmla="*/ 173866 h 180975"/>
              <a:gd name="T66" fmla="*/ 633412 w 723900"/>
              <a:gd name="T67" fmla="*/ 180974 h 180975"/>
              <a:gd name="T68" fmla="*/ 361949 w 723900"/>
              <a:gd name="T69" fmla="*/ 180974 h 180975"/>
              <a:gd name="T70" fmla="*/ 326719 w 723900"/>
              <a:gd name="T71" fmla="*/ 173866 h 180975"/>
              <a:gd name="T72" fmla="*/ 297958 w 723900"/>
              <a:gd name="T73" fmla="*/ 154479 h 180975"/>
              <a:gd name="T74" fmla="*/ 278570 w 723900"/>
              <a:gd name="T75" fmla="*/ 125717 h 180975"/>
              <a:gd name="T76" fmla="*/ 271462 w 723900"/>
              <a:gd name="T77" fmla="*/ 90487 h 180975"/>
              <a:gd name="T78" fmla="*/ 278570 w 723900"/>
              <a:gd name="T79" fmla="*/ 55257 h 180975"/>
              <a:gd name="T80" fmla="*/ 297958 w 723900"/>
              <a:gd name="T81" fmla="*/ 26495 h 180975"/>
              <a:gd name="T82" fmla="*/ 326719 w 723900"/>
              <a:gd name="T83" fmla="*/ 7108 h 180975"/>
              <a:gd name="T84" fmla="*/ 361949 w 723900"/>
              <a:gd name="T85" fmla="*/ 0 h 180975"/>
              <a:gd name="T86" fmla="*/ 397180 w 723900"/>
              <a:gd name="T87" fmla="*/ 7108 h 180975"/>
              <a:gd name="T88" fmla="*/ 425941 w 723900"/>
              <a:gd name="T89" fmla="*/ 26495 h 180975"/>
              <a:gd name="T90" fmla="*/ 445329 w 723900"/>
              <a:gd name="T91" fmla="*/ 55257 h 180975"/>
              <a:gd name="T92" fmla="*/ 452437 w 723900"/>
              <a:gd name="T93" fmla="*/ 90487 h 180975"/>
              <a:gd name="T94" fmla="*/ 445329 w 723900"/>
              <a:gd name="T95" fmla="*/ 125717 h 180975"/>
              <a:gd name="T96" fmla="*/ 425941 w 723900"/>
              <a:gd name="T97" fmla="*/ 154479 h 180975"/>
              <a:gd name="T98" fmla="*/ 397180 w 723900"/>
              <a:gd name="T99" fmla="*/ 173866 h 180975"/>
              <a:gd name="T100" fmla="*/ 361949 w 723900"/>
              <a:gd name="T101" fmla="*/ 180974 h 1809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23900"/>
              <a:gd name="T154" fmla="*/ 0 h 180975"/>
              <a:gd name="T155" fmla="*/ 723900 w 723900"/>
              <a:gd name="T156" fmla="*/ 180975 h 1809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23900" h="180975">
                <a:moveTo>
                  <a:pt x="90487" y="180974"/>
                </a:moveTo>
                <a:lnTo>
                  <a:pt x="55257" y="173866"/>
                </a:lnTo>
                <a:lnTo>
                  <a:pt x="26495" y="154479"/>
                </a:lnTo>
                <a:lnTo>
                  <a:pt x="7108" y="125717"/>
                </a:lnTo>
                <a:lnTo>
                  <a:pt x="0" y="90487"/>
                </a:lnTo>
                <a:lnTo>
                  <a:pt x="7108" y="55257"/>
                </a:lnTo>
                <a:lnTo>
                  <a:pt x="26495" y="26495"/>
                </a:lnTo>
                <a:lnTo>
                  <a:pt x="55257" y="7108"/>
                </a:lnTo>
                <a:lnTo>
                  <a:pt x="90487" y="0"/>
                </a:lnTo>
                <a:lnTo>
                  <a:pt x="125717" y="7108"/>
                </a:lnTo>
                <a:lnTo>
                  <a:pt x="154479" y="26495"/>
                </a:lnTo>
                <a:lnTo>
                  <a:pt x="173866" y="55257"/>
                </a:lnTo>
                <a:lnTo>
                  <a:pt x="180974" y="90487"/>
                </a:lnTo>
                <a:lnTo>
                  <a:pt x="173866" y="125717"/>
                </a:lnTo>
                <a:lnTo>
                  <a:pt x="154479" y="154479"/>
                </a:lnTo>
                <a:lnTo>
                  <a:pt x="125717" y="173866"/>
                </a:lnTo>
                <a:lnTo>
                  <a:pt x="90487" y="180974"/>
                </a:lnTo>
                <a:close/>
              </a:path>
              <a:path w="723900" h="180975">
                <a:moveTo>
                  <a:pt x="633412" y="180974"/>
                </a:moveTo>
                <a:lnTo>
                  <a:pt x="598182" y="173866"/>
                </a:lnTo>
                <a:lnTo>
                  <a:pt x="569420" y="154479"/>
                </a:lnTo>
                <a:lnTo>
                  <a:pt x="550033" y="125717"/>
                </a:lnTo>
                <a:lnTo>
                  <a:pt x="542924" y="90487"/>
                </a:lnTo>
                <a:lnTo>
                  <a:pt x="550033" y="55257"/>
                </a:lnTo>
                <a:lnTo>
                  <a:pt x="569420" y="26495"/>
                </a:lnTo>
                <a:lnTo>
                  <a:pt x="598182" y="7108"/>
                </a:lnTo>
                <a:lnTo>
                  <a:pt x="633412" y="0"/>
                </a:lnTo>
                <a:lnTo>
                  <a:pt x="668642" y="7108"/>
                </a:lnTo>
                <a:lnTo>
                  <a:pt x="697404" y="26495"/>
                </a:lnTo>
                <a:lnTo>
                  <a:pt x="716791" y="55257"/>
                </a:lnTo>
                <a:lnTo>
                  <a:pt x="723899" y="90487"/>
                </a:lnTo>
                <a:lnTo>
                  <a:pt x="716791" y="125717"/>
                </a:lnTo>
                <a:lnTo>
                  <a:pt x="697404" y="154479"/>
                </a:lnTo>
                <a:lnTo>
                  <a:pt x="668642" y="173866"/>
                </a:lnTo>
                <a:lnTo>
                  <a:pt x="633412" y="180974"/>
                </a:lnTo>
                <a:close/>
              </a:path>
              <a:path w="723900" h="180975">
                <a:moveTo>
                  <a:pt x="361949" y="180974"/>
                </a:moveTo>
                <a:lnTo>
                  <a:pt x="326719" y="173866"/>
                </a:lnTo>
                <a:lnTo>
                  <a:pt x="297958" y="154479"/>
                </a:lnTo>
                <a:lnTo>
                  <a:pt x="278570" y="125717"/>
                </a:lnTo>
                <a:lnTo>
                  <a:pt x="271462" y="90487"/>
                </a:lnTo>
                <a:lnTo>
                  <a:pt x="278570" y="55257"/>
                </a:lnTo>
                <a:lnTo>
                  <a:pt x="297958" y="26495"/>
                </a:lnTo>
                <a:lnTo>
                  <a:pt x="326719" y="7108"/>
                </a:lnTo>
                <a:lnTo>
                  <a:pt x="361949" y="0"/>
                </a:lnTo>
                <a:lnTo>
                  <a:pt x="397180" y="7108"/>
                </a:lnTo>
                <a:lnTo>
                  <a:pt x="425941" y="26495"/>
                </a:lnTo>
                <a:lnTo>
                  <a:pt x="445329" y="55257"/>
                </a:lnTo>
                <a:lnTo>
                  <a:pt x="452437" y="90487"/>
                </a:lnTo>
                <a:lnTo>
                  <a:pt x="445329" y="125717"/>
                </a:lnTo>
                <a:lnTo>
                  <a:pt x="425941" y="154479"/>
                </a:lnTo>
                <a:lnTo>
                  <a:pt x="397180" y="173866"/>
                </a:lnTo>
                <a:lnTo>
                  <a:pt x="361949" y="180974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973138"/>
            <a:ext cx="8686800" cy="1432443"/>
          </a:xfrm>
        </p:spPr>
        <p:txBody>
          <a:bodyPr tIns="16510"/>
          <a:lstStyle/>
          <a:p>
            <a:pPr marL="11113" eaLnBrk="1" hangingPunct="1">
              <a:spcBef>
                <a:spcPts val="125"/>
              </a:spcBef>
              <a:defRPr/>
            </a:pPr>
            <a:r>
              <a:rPr lang="ru-RU" sz="1200" spc="2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spc="27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ru-RU" sz="1200" spc="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3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  </a:t>
            </a:r>
            <a:r>
              <a:rPr lang="ru-RU" sz="1200" spc="2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spc="27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1200" spc="3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1200" spc="23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7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pc="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ОРЕХОВО-ЗУЕВСКИЙ</a:t>
            </a:r>
            <a:r>
              <a:rPr lang="ru-RU" sz="1200" spc="2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18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ДЕКАДА НАУК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object 5"/>
          <p:cNvSpPr txBox="1">
            <a:spLocks noChangeArrowheads="1"/>
          </p:cNvSpPr>
          <p:nvPr/>
        </p:nvSpPr>
        <p:spPr bwMode="auto">
          <a:xfrm>
            <a:off x="609600" y="1600200"/>
            <a:ext cx="8658225" cy="585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145" rIns="0" bIns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988"/>
              </a:lnSpc>
              <a:spcBef>
                <a:spcPts val="88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988"/>
              </a:lnSpc>
              <a:spcBef>
                <a:spcPts val="88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988"/>
              </a:lnSpc>
              <a:spcBef>
                <a:spcPts val="88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988"/>
              </a:lnSpc>
              <a:spcBef>
                <a:spcPts val="88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Автоматическая кормушка для рыбок»</a:t>
            </a:r>
          </a:p>
          <a:p>
            <a:pPr algn="r">
              <a:lnSpc>
                <a:spcPts val="2988"/>
              </a:lnSpc>
              <a:spcBef>
                <a:spcPts val="88"/>
              </a:spcBef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988"/>
              </a:lnSpc>
              <a:spcBef>
                <a:spcPts val="88"/>
              </a:spcBef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988"/>
              </a:lnSpc>
              <a:spcBef>
                <a:spcPts val="88"/>
              </a:spcBef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988"/>
              </a:lnSpc>
              <a:spcBef>
                <a:spcPts val="88"/>
              </a:spcBef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Романчев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Георгий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Дмитриевич,9 класс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713"/>
              </a:lnSpc>
              <a:spcBef>
                <a:spcPts val="375"/>
              </a:spcBef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1425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Громоздин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Дмитрий Геннадьевич,</a:t>
            </a:r>
          </a:p>
          <a:p>
            <a:pPr algn="r">
              <a:lnSpc>
                <a:spcPts val="1863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Учитель технологии МОУ СОШ №11</a:t>
            </a:r>
          </a:p>
          <a:p>
            <a:pPr algn="ctr">
              <a:lnSpc>
                <a:spcPts val="3713"/>
              </a:lnSpc>
              <a:spcBef>
                <a:spcPts val="375"/>
              </a:spcBef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63"/>
              </a:lnSpc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63"/>
              </a:lnSpc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922338" y="3937000"/>
            <a:ext cx="4619625" cy="2352675"/>
          </a:xfrm>
          <a:custGeom>
            <a:avLst/>
            <a:gdLst>
              <a:gd name="T0" fmla="*/ 4619624 w 4619625"/>
              <a:gd name="T1" fmla="*/ 2352674 h 2352675"/>
              <a:gd name="T2" fmla="*/ 0 w 4619625"/>
              <a:gd name="T3" fmla="*/ 2352674 h 2352675"/>
              <a:gd name="T4" fmla="*/ 0 w 4619625"/>
              <a:gd name="T5" fmla="*/ 0 h 2352675"/>
              <a:gd name="T6" fmla="*/ 4619624 w 4619625"/>
              <a:gd name="T7" fmla="*/ 0 h 2352675"/>
              <a:gd name="T8" fmla="*/ 4619624 w 4619625"/>
              <a:gd name="T9" fmla="*/ 2352674 h 2352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19625"/>
              <a:gd name="T16" fmla="*/ 0 h 2352675"/>
              <a:gd name="T17" fmla="*/ 4619625 w 4619625"/>
              <a:gd name="T18" fmla="*/ 2352675 h 23526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19625" h="2352675">
                <a:moveTo>
                  <a:pt x="46196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4619624" y="0"/>
                </a:lnTo>
                <a:lnTo>
                  <a:pt x="4619624" y="2352674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3"/>
          <p:cNvGrpSpPr>
            <a:grpSpLocks/>
          </p:cNvGrpSpPr>
          <p:nvPr/>
        </p:nvGrpSpPr>
        <p:grpSpPr bwMode="auto">
          <a:xfrm>
            <a:off x="514350" y="0"/>
            <a:ext cx="9239250" cy="6324600"/>
            <a:chOff x="393428" y="262824"/>
            <a:chExt cx="9239250" cy="6324600"/>
          </a:xfrm>
        </p:grpSpPr>
        <p:sp>
          <p:nvSpPr>
            <p:cNvPr id="12295" name="object 4"/>
            <p:cNvSpPr>
              <a:spLocks noChangeArrowheads="1"/>
            </p:cNvSpPr>
            <p:nvPr/>
          </p:nvSpPr>
          <p:spPr bwMode="auto">
            <a:xfrm>
              <a:off x="8247438" y="6042399"/>
              <a:ext cx="622300" cy="155575"/>
            </a:xfrm>
            <a:custGeom>
              <a:avLst/>
              <a:gdLst>
                <a:gd name="T0" fmla="*/ 77787 w 622300"/>
                <a:gd name="T1" fmla="*/ 155574 h 155575"/>
                <a:gd name="T2" fmla="*/ 47502 w 622300"/>
                <a:gd name="T3" fmla="*/ 149464 h 155575"/>
                <a:gd name="T4" fmla="*/ 22777 w 622300"/>
                <a:gd name="T5" fmla="*/ 132797 h 155575"/>
                <a:gd name="T6" fmla="*/ 6110 w 622300"/>
                <a:gd name="T7" fmla="*/ 108072 h 155575"/>
                <a:gd name="T8" fmla="*/ 0 w 622300"/>
                <a:gd name="T9" fmla="*/ 77787 h 155575"/>
                <a:gd name="T10" fmla="*/ 6110 w 622300"/>
                <a:gd name="T11" fmla="*/ 47502 h 155575"/>
                <a:gd name="T12" fmla="*/ 22777 w 622300"/>
                <a:gd name="T13" fmla="*/ 22777 h 155575"/>
                <a:gd name="T14" fmla="*/ 47502 w 622300"/>
                <a:gd name="T15" fmla="*/ 6110 h 155575"/>
                <a:gd name="T16" fmla="*/ 77787 w 622300"/>
                <a:gd name="T17" fmla="*/ 0 h 155575"/>
                <a:gd name="T18" fmla="*/ 108072 w 622300"/>
                <a:gd name="T19" fmla="*/ 6110 h 155575"/>
                <a:gd name="T20" fmla="*/ 132797 w 622300"/>
                <a:gd name="T21" fmla="*/ 22777 h 155575"/>
                <a:gd name="T22" fmla="*/ 149464 w 622300"/>
                <a:gd name="T23" fmla="*/ 47502 h 155575"/>
                <a:gd name="T24" fmla="*/ 155574 w 622300"/>
                <a:gd name="T25" fmla="*/ 77787 h 155575"/>
                <a:gd name="T26" fmla="*/ 149464 w 622300"/>
                <a:gd name="T27" fmla="*/ 108072 h 155575"/>
                <a:gd name="T28" fmla="*/ 132797 w 622300"/>
                <a:gd name="T29" fmla="*/ 132797 h 155575"/>
                <a:gd name="T30" fmla="*/ 108072 w 622300"/>
                <a:gd name="T31" fmla="*/ 149464 h 155575"/>
                <a:gd name="T32" fmla="*/ 77787 w 622300"/>
                <a:gd name="T33" fmla="*/ 155574 h 155575"/>
                <a:gd name="T34" fmla="*/ 544512 w 622300"/>
                <a:gd name="T35" fmla="*/ 155574 h 155575"/>
                <a:gd name="T36" fmla="*/ 514227 w 622300"/>
                <a:gd name="T37" fmla="*/ 149464 h 155575"/>
                <a:gd name="T38" fmla="*/ 489502 w 622300"/>
                <a:gd name="T39" fmla="*/ 132797 h 155575"/>
                <a:gd name="T40" fmla="*/ 472835 w 622300"/>
                <a:gd name="T41" fmla="*/ 108072 h 155575"/>
                <a:gd name="T42" fmla="*/ 466724 w 622300"/>
                <a:gd name="T43" fmla="*/ 77787 h 155575"/>
                <a:gd name="T44" fmla="*/ 472835 w 622300"/>
                <a:gd name="T45" fmla="*/ 47502 h 155575"/>
                <a:gd name="T46" fmla="*/ 489502 w 622300"/>
                <a:gd name="T47" fmla="*/ 22777 h 155575"/>
                <a:gd name="T48" fmla="*/ 514227 w 622300"/>
                <a:gd name="T49" fmla="*/ 6110 h 155575"/>
                <a:gd name="T50" fmla="*/ 544512 w 622300"/>
                <a:gd name="T51" fmla="*/ 0 h 155575"/>
                <a:gd name="T52" fmla="*/ 574797 w 622300"/>
                <a:gd name="T53" fmla="*/ 6110 h 155575"/>
                <a:gd name="T54" fmla="*/ 599522 w 622300"/>
                <a:gd name="T55" fmla="*/ 22777 h 155575"/>
                <a:gd name="T56" fmla="*/ 616189 w 622300"/>
                <a:gd name="T57" fmla="*/ 47502 h 155575"/>
                <a:gd name="T58" fmla="*/ 622299 w 622300"/>
                <a:gd name="T59" fmla="*/ 77787 h 155575"/>
                <a:gd name="T60" fmla="*/ 616189 w 622300"/>
                <a:gd name="T61" fmla="*/ 108072 h 155575"/>
                <a:gd name="T62" fmla="*/ 599522 w 622300"/>
                <a:gd name="T63" fmla="*/ 132797 h 155575"/>
                <a:gd name="T64" fmla="*/ 574797 w 622300"/>
                <a:gd name="T65" fmla="*/ 149464 h 155575"/>
                <a:gd name="T66" fmla="*/ 544512 w 622300"/>
                <a:gd name="T67" fmla="*/ 155574 h 155575"/>
                <a:gd name="T68" fmla="*/ 311149 w 622300"/>
                <a:gd name="T69" fmla="*/ 155574 h 155575"/>
                <a:gd name="T70" fmla="*/ 280864 w 622300"/>
                <a:gd name="T71" fmla="*/ 149464 h 155575"/>
                <a:gd name="T72" fmla="*/ 256139 w 622300"/>
                <a:gd name="T73" fmla="*/ 132797 h 155575"/>
                <a:gd name="T74" fmla="*/ 239473 w 622300"/>
                <a:gd name="T75" fmla="*/ 108072 h 155575"/>
                <a:gd name="T76" fmla="*/ 233362 w 622300"/>
                <a:gd name="T77" fmla="*/ 77787 h 155575"/>
                <a:gd name="T78" fmla="*/ 239473 w 622300"/>
                <a:gd name="T79" fmla="*/ 47502 h 155575"/>
                <a:gd name="T80" fmla="*/ 256139 w 622300"/>
                <a:gd name="T81" fmla="*/ 22777 h 155575"/>
                <a:gd name="T82" fmla="*/ 280864 w 622300"/>
                <a:gd name="T83" fmla="*/ 6110 h 155575"/>
                <a:gd name="T84" fmla="*/ 311149 w 622300"/>
                <a:gd name="T85" fmla="*/ 0 h 155575"/>
                <a:gd name="T86" fmla="*/ 341435 w 622300"/>
                <a:gd name="T87" fmla="*/ 6110 h 155575"/>
                <a:gd name="T88" fmla="*/ 366160 w 622300"/>
                <a:gd name="T89" fmla="*/ 22777 h 155575"/>
                <a:gd name="T90" fmla="*/ 382826 w 622300"/>
                <a:gd name="T91" fmla="*/ 47502 h 155575"/>
                <a:gd name="T92" fmla="*/ 388937 w 622300"/>
                <a:gd name="T93" fmla="*/ 77787 h 155575"/>
                <a:gd name="T94" fmla="*/ 382826 w 622300"/>
                <a:gd name="T95" fmla="*/ 108072 h 155575"/>
                <a:gd name="T96" fmla="*/ 366160 w 622300"/>
                <a:gd name="T97" fmla="*/ 132797 h 155575"/>
                <a:gd name="T98" fmla="*/ 341435 w 622300"/>
                <a:gd name="T99" fmla="*/ 149464 h 155575"/>
                <a:gd name="T100" fmla="*/ 311149 w 622300"/>
                <a:gd name="T101" fmla="*/ 155574 h 155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2300"/>
                <a:gd name="T154" fmla="*/ 0 h 155575"/>
                <a:gd name="T155" fmla="*/ 622300 w 622300"/>
                <a:gd name="T156" fmla="*/ 155575 h 155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2300" h="155575">
                  <a:moveTo>
                    <a:pt x="77787" y="155574"/>
                  </a:moveTo>
                  <a:lnTo>
                    <a:pt x="47502" y="149464"/>
                  </a:lnTo>
                  <a:lnTo>
                    <a:pt x="22777" y="132797"/>
                  </a:lnTo>
                  <a:lnTo>
                    <a:pt x="6110" y="108072"/>
                  </a:lnTo>
                  <a:lnTo>
                    <a:pt x="0" y="77787"/>
                  </a:lnTo>
                  <a:lnTo>
                    <a:pt x="6110" y="47502"/>
                  </a:lnTo>
                  <a:lnTo>
                    <a:pt x="22777" y="22777"/>
                  </a:lnTo>
                  <a:lnTo>
                    <a:pt x="47502" y="6110"/>
                  </a:lnTo>
                  <a:lnTo>
                    <a:pt x="77787" y="0"/>
                  </a:lnTo>
                  <a:lnTo>
                    <a:pt x="108072" y="6110"/>
                  </a:lnTo>
                  <a:lnTo>
                    <a:pt x="132797" y="22777"/>
                  </a:lnTo>
                  <a:lnTo>
                    <a:pt x="149464" y="47502"/>
                  </a:lnTo>
                  <a:lnTo>
                    <a:pt x="155574" y="77787"/>
                  </a:lnTo>
                  <a:lnTo>
                    <a:pt x="149464" y="108072"/>
                  </a:lnTo>
                  <a:lnTo>
                    <a:pt x="132797" y="132797"/>
                  </a:lnTo>
                  <a:lnTo>
                    <a:pt x="108072" y="149464"/>
                  </a:lnTo>
                  <a:lnTo>
                    <a:pt x="77787" y="155574"/>
                  </a:lnTo>
                  <a:close/>
                </a:path>
                <a:path w="622300" h="155575">
                  <a:moveTo>
                    <a:pt x="544512" y="155574"/>
                  </a:moveTo>
                  <a:lnTo>
                    <a:pt x="514227" y="149464"/>
                  </a:lnTo>
                  <a:lnTo>
                    <a:pt x="489502" y="132797"/>
                  </a:lnTo>
                  <a:lnTo>
                    <a:pt x="472835" y="108072"/>
                  </a:lnTo>
                  <a:lnTo>
                    <a:pt x="466724" y="77787"/>
                  </a:lnTo>
                  <a:lnTo>
                    <a:pt x="472835" y="47502"/>
                  </a:lnTo>
                  <a:lnTo>
                    <a:pt x="489502" y="22777"/>
                  </a:lnTo>
                  <a:lnTo>
                    <a:pt x="514227" y="6110"/>
                  </a:lnTo>
                  <a:lnTo>
                    <a:pt x="544512" y="0"/>
                  </a:lnTo>
                  <a:lnTo>
                    <a:pt x="574797" y="6110"/>
                  </a:lnTo>
                  <a:lnTo>
                    <a:pt x="599522" y="22777"/>
                  </a:lnTo>
                  <a:lnTo>
                    <a:pt x="616189" y="47502"/>
                  </a:lnTo>
                  <a:lnTo>
                    <a:pt x="622299" y="77787"/>
                  </a:lnTo>
                  <a:lnTo>
                    <a:pt x="616189" y="108072"/>
                  </a:lnTo>
                  <a:lnTo>
                    <a:pt x="599522" y="132797"/>
                  </a:lnTo>
                  <a:lnTo>
                    <a:pt x="574797" y="149464"/>
                  </a:lnTo>
                  <a:lnTo>
                    <a:pt x="544512" y="155574"/>
                  </a:lnTo>
                  <a:close/>
                </a:path>
                <a:path w="622300" h="155575">
                  <a:moveTo>
                    <a:pt x="311149" y="155574"/>
                  </a:moveTo>
                  <a:lnTo>
                    <a:pt x="280864" y="149464"/>
                  </a:lnTo>
                  <a:lnTo>
                    <a:pt x="256139" y="132797"/>
                  </a:lnTo>
                  <a:lnTo>
                    <a:pt x="239473" y="108072"/>
                  </a:lnTo>
                  <a:lnTo>
                    <a:pt x="233362" y="77787"/>
                  </a:lnTo>
                  <a:lnTo>
                    <a:pt x="239473" y="47502"/>
                  </a:lnTo>
                  <a:lnTo>
                    <a:pt x="256139" y="22777"/>
                  </a:lnTo>
                  <a:lnTo>
                    <a:pt x="280864" y="6110"/>
                  </a:lnTo>
                  <a:lnTo>
                    <a:pt x="311149" y="0"/>
                  </a:lnTo>
                  <a:lnTo>
                    <a:pt x="341435" y="6110"/>
                  </a:lnTo>
                  <a:lnTo>
                    <a:pt x="366160" y="22777"/>
                  </a:lnTo>
                  <a:lnTo>
                    <a:pt x="382826" y="47502"/>
                  </a:lnTo>
                  <a:lnTo>
                    <a:pt x="388937" y="77787"/>
                  </a:lnTo>
                  <a:lnTo>
                    <a:pt x="382826" y="108072"/>
                  </a:lnTo>
                  <a:lnTo>
                    <a:pt x="366160" y="132797"/>
                  </a:lnTo>
                  <a:lnTo>
                    <a:pt x="341435" y="149464"/>
                  </a:lnTo>
                  <a:lnTo>
                    <a:pt x="311149" y="1555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6" name="object 5"/>
            <p:cNvSpPr>
              <a:spLocks noChangeArrowheads="1"/>
            </p:cNvSpPr>
            <p:nvPr/>
          </p:nvSpPr>
          <p:spPr bwMode="auto">
            <a:xfrm>
              <a:off x="393428" y="262824"/>
              <a:ext cx="9239250" cy="6324600"/>
            </a:xfrm>
            <a:custGeom>
              <a:avLst/>
              <a:gdLst>
                <a:gd name="T0" fmla="*/ 9239249 w 9239250"/>
                <a:gd name="T1" fmla="*/ 6324599 h 6324600"/>
                <a:gd name="T2" fmla="*/ 0 w 9239250"/>
                <a:gd name="T3" fmla="*/ 6324599 h 6324600"/>
                <a:gd name="T4" fmla="*/ 0 w 9239250"/>
                <a:gd name="T5" fmla="*/ 0 h 6324600"/>
                <a:gd name="T6" fmla="*/ 9239249 w 9239250"/>
                <a:gd name="T7" fmla="*/ 0 h 6324600"/>
                <a:gd name="T8" fmla="*/ 9239249 w 9239250"/>
                <a:gd name="T9" fmla="*/ 6324599 h 6324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9250"/>
                <a:gd name="T16" fmla="*/ 0 h 6324600"/>
                <a:gd name="T17" fmla="*/ 9239250 w 9239250"/>
                <a:gd name="T18" fmla="*/ 6324600 h 6324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9250" h="6324600">
                  <a:moveTo>
                    <a:pt x="9239249" y="6324599"/>
                  </a:moveTo>
                  <a:lnTo>
                    <a:pt x="0" y="6324599"/>
                  </a:lnTo>
                  <a:lnTo>
                    <a:pt x="0" y="0"/>
                  </a:lnTo>
                  <a:lnTo>
                    <a:pt x="9239249" y="0"/>
                  </a:lnTo>
                  <a:lnTo>
                    <a:pt x="9239249" y="63245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3" name="object 13"/>
          <p:cNvSpPr txBox="1">
            <a:spLocks noChangeArrowheads="1"/>
          </p:cNvSpPr>
          <p:nvPr/>
        </p:nvSpPr>
        <p:spPr bwMode="auto">
          <a:xfrm>
            <a:off x="609600" y="304800"/>
            <a:ext cx="4095751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70" rIns="0" bIns="0">
            <a:spAutoFit/>
          </a:bodyPr>
          <a:lstStyle/>
          <a:p>
            <a:pPr marL="190500" indent="-177800" algn="ctr">
              <a:lnSpc>
                <a:spcPct val="101000"/>
              </a:lnSpc>
              <a:spcBef>
                <a:spcPts val="113"/>
              </a:spcBef>
              <a:tabLst>
                <a:tab pos="369888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3. РАЗРАБОТАЛИ СХЕМУ </a:t>
            </a:r>
            <a:endParaRPr lang="ru-RU" sz="15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77800" algn="ctr">
              <a:lnSpc>
                <a:spcPct val="101000"/>
              </a:lnSpc>
              <a:spcBef>
                <a:spcPts val="113"/>
              </a:spcBef>
              <a:tabLst>
                <a:tab pos="369888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ПОДКЛЮЧЕНИЯ </a:t>
            </a:r>
            <a:r>
              <a:rPr lang="en-US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</a:p>
          <a:p>
            <a:pPr marL="190500" indent="-177800" algn="ctr">
              <a:lnSpc>
                <a:spcPct val="101000"/>
              </a:lnSpc>
              <a:spcBef>
                <a:spcPts val="113"/>
              </a:spcBef>
              <a:tabLst>
                <a:tab pos="369888" algn="l"/>
              </a:tabLst>
            </a:pPr>
            <a:endParaRPr lang="en-US" sz="15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77800" algn="ctr">
              <a:lnSpc>
                <a:spcPct val="101000"/>
              </a:lnSpc>
              <a:spcBef>
                <a:spcPts val="113"/>
              </a:spcBef>
              <a:tabLst>
                <a:tab pos="369888" algn="l"/>
              </a:tabLst>
            </a:pPr>
            <a:r>
              <a:rPr lang="en-US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5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ОСНОВЕ ARDUINO  СДЕЛАЛИ ПРОГРАММУ ДЛЯ </a:t>
            </a: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РАБОТЫ КОРМУШКИ</a:t>
            </a:r>
            <a:endParaRPr lang="ru-RU" sz="15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F5CRZGQJCGKB2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444467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648200" y="4876800"/>
            <a:ext cx="5105400" cy="126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774700" algn="ctr">
              <a:lnSpc>
                <a:spcPct val="101000"/>
              </a:lnSpc>
              <a:spcBef>
                <a:spcPts val="113"/>
              </a:spcBef>
              <a:tabLst>
                <a:tab pos="842963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3.СОБРАЛИ  </a:t>
            </a: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И СОЕДИНИЛИ </a:t>
            </a:r>
          </a:p>
          <a:p>
            <a:pPr marL="1260475" indent="-774700" algn="ctr">
              <a:lnSpc>
                <a:spcPct val="101000"/>
              </a:lnSpc>
              <a:spcBef>
                <a:spcPts val="113"/>
              </a:spcBef>
              <a:tabLst>
                <a:tab pos="842963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ВСЕ  </a:t>
            </a: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ЧАСТИ КОНСТРУКЦИИ </a:t>
            </a:r>
          </a:p>
          <a:p>
            <a:pPr marL="1260475" indent="-774700">
              <a:spcBef>
                <a:spcPts val="25"/>
              </a:spcBef>
              <a:buClr>
                <a:srgbClr val="5D17EB"/>
              </a:buClr>
              <a:buFont typeface="Lucida Console" pitchFamily="49" charset="0"/>
              <a:buAutoNum type="arabicPeriod" startAt="3"/>
              <a:tabLst>
                <a:tab pos="842963" algn="l"/>
              </a:tabLst>
            </a:pPr>
            <a:endParaRPr lang="ru-RU" sz="15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indent="-177800">
              <a:lnSpc>
                <a:spcPct val="101000"/>
              </a:lnSpc>
              <a:tabLst>
                <a:tab pos="534988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4. ИСКЛЮЧИЛИ ВСЕ ПОГРЕШНОСТИ СБОРКИ МЕШАЮЩИХ КОРРЕКТНОЙ РАБОТЕ</a:t>
            </a:r>
            <a:endParaRPr lang="ru-RU" sz="15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S6RHySqY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413008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9gGu0Iio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743199"/>
            <a:ext cx="4419600" cy="200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FNBXDfcQ7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29000"/>
            <a:ext cx="4114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GDLZW56pmb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410200"/>
            <a:ext cx="4114800" cy="172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922338" y="3937000"/>
            <a:ext cx="4619625" cy="2352675"/>
          </a:xfrm>
          <a:custGeom>
            <a:avLst/>
            <a:gdLst>
              <a:gd name="T0" fmla="*/ 4619624 w 4619625"/>
              <a:gd name="T1" fmla="*/ 2352674 h 2352675"/>
              <a:gd name="T2" fmla="*/ 0 w 4619625"/>
              <a:gd name="T3" fmla="*/ 2352674 h 2352675"/>
              <a:gd name="T4" fmla="*/ 0 w 4619625"/>
              <a:gd name="T5" fmla="*/ 0 h 2352675"/>
              <a:gd name="T6" fmla="*/ 4619624 w 4619625"/>
              <a:gd name="T7" fmla="*/ 0 h 2352675"/>
              <a:gd name="T8" fmla="*/ 4619624 w 4619625"/>
              <a:gd name="T9" fmla="*/ 2352674 h 2352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19625"/>
              <a:gd name="T16" fmla="*/ 0 h 2352675"/>
              <a:gd name="T17" fmla="*/ 4619625 w 4619625"/>
              <a:gd name="T18" fmla="*/ 2352675 h 23526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19625" h="2352675">
                <a:moveTo>
                  <a:pt x="46196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4619624" y="0"/>
                </a:lnTo>
                <a:lnTo>
                  <a:pt x="4619624" y="2352674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3"/>
          <p:cNvGrpSpPr>
            <a:grpSpLocks/>
          </p:cNvGrpSpPr>
          <p:nvPr/>
        </p:nvGrpSpPr>
        <p:grpSpPr bwMode="auto">
          <a:xfrm>
            <a:off x="393700" y="263525"/>
            <a:ext cx="9239250" cy="6324600"/>
            <a:chOff x="393428" y="262824"/>
            <a:chExt cx="9239250" cy="6324600"/>
          </a:xfrm>
        </p:grpSpPr>
        <p:sp>
          <p:nvSpPr>
            <p:cNvPr id="12295" name="object 4"/>
            <p:cNvSpPr>
              <a:spLocks noChangeArrowheads="1"/>
            </p:cNvSpPr>
            <p:nvPr/>
          </p:nvSpPr>
          <p:spPr bwMode="auto">
            <a:xfrm>
              <a:off x="8247438" y="6042399"/>
              <a:ext cx="622300" cy="155575"/>
            </a:xfrm>
            <a:custGeom>
              <a:avLst/>
              <a:gdLst>
                <a:gd name="T0" fmla="*/ 77787 w 622300"/>
                <a:gd name="T1" fmla="*/ 155574 h 155575"/>
                <a:gd name="T2" fmla="*/ 47502 w 622300"/>
                <a:gd name="T3" fmla="*/ 149464 h 155575"/>
                <a:gd name="T4" fmla="*/ 22777 w 622300"/>
                <a:gd name="T5" fmla="*/ 132797 h 155575"/>
                <a:gd name="T6" fmla="*/ 6110 w 622300"/>
                <a:gd name="T7" fmla="*/ 108072 h 155575"/>
                <a:gd name="T8" fmla="*/ 0 w 622300"/>
                <a:gd name="T9" fmla="*/ 77787 h 155575"/>
                <a:gd name="T10" fmla="*/ 6110 w 622300"/>
                <a:gd name="T11" fmla="*/ 47502 h 155575"/>
                <a:gd name="T12" fmla="*/ 22777 w 622300"/>
                <a:gd name="T13" fmla="*/ 22777 h 155575"/>
                <a:gd name="T14" fmla="*/ 47502 w 622300"/>
                <a:gd name="T15" fmla="*/ 6110 h 155575"/>
                <a:gd name="T16" fmla="*/ 77787 w 622300"/>
                <a:gd name="T17" fmla="*/ 0 h 155575"/>
                <a:gd name="T18" fmla="*/ 108072 w 622300"/>
                <a:gd name="T19" fmla="*/ 6110 h 155575"/>
                <a:gd name="T20" fmla="*/ 132797 w 622300"/>
                <a:gd name="T21" fmla="*/ 22777 h 155575"/>
                <a:gd name="T22" fmla="*/ 149464 w 622300"/>
                <a:gd name="T23" fmla="*/ 47502 h 155575"/>
                <a:gd name="T24" fmla="*/ 155574 w 622300"/>
                <a:gd name="T25" fmla="*/ 77787 h 155575"/>
                <a:gd name="T26" fmla="*/ 149464 w 622300"/>
                <a:gd name="T27" fmla="*/ 108072 h 155575"/>
                <a:gd name="T28" fmla="*/ 132797 w 622300"/>
                <a:gd name="T29" fmla="*/ 132797 h 155575"/>
                <a:gd name="T30" fmla="*/ 108072 w 622300"/>
                <a:gd name="T31" fmla="*/ 149464 h 155575"/>
                <a:gd name="T32" fmla="*/ 77787 w 622300"/>
                <a:gd name="T33" fmla="*/ 155574 h 155575"/>
                <a:gd name="T34" fmla="*/ 544512 w 622300"/>
                <a:gd name="T35" fmla="*/ 155574 h 155575"/>
                <a:gd name="T36" fmla="*/ 514227 w 622300"/>
                <a:gd name="T37" fmla="*/ 149464 h 155575"/>
                <a:gd name="T38" fmla="*/ 489502 w 622300"/>
                <a:gd name="T39" fmla="*/ 132797 h 155575"/>
                <a:gd name="T40" fmla="*/ 472835 w 622300"/>
                <a:gd name="T41" fmla="*/ 108072 h 155575"/>
                <a:gd name="T42" fmla="*/ 466724 w 622300"/>
                <a:gd name="T43" fmla="*/ 77787 h 155575"/>
                <a:gd name="T44" fmla="*/ 472835 w 622300"/>
                <a:gd name="T45" fmla="*/ 47502 h 155575"/>
                <a:gd name="T46" fmla="*/ 489502 w 622300"/>
                <a:gd name="T47" fmla="*/ 22777 h 155575"/>
                <a:gd name="T48" fmla="*/ 514227 w 622300"/>
                <a:gd name="T49" fmla="*/ 6110 h 155575"/>
                <a:gd name="T50" fmla="*/ 544512 w 622300"/>
                <a:gd name="T51" fmla="*/ 0 h 155575"/>
                <a:gd name="T52" fmla="*/ 574797 w 622300"/>
                <a:gd name="T53" fmla="*/ 6110 h 155575"/>
                <a:gd name="T54" fmla="*/ 599522 w 622300"/>
                <a:gd name="T55" fmla="*/ 22777 h 155575"/>
                <a:gd name="T56" fmla="*/ 616189 w 622300"/>
                <a:gd name="T57" fmla="*/ 47502 h 155575"/>
                <a:gd name="T58" fmla="*/ 622299 w 622300"/>
                <a:gd name="T59" fmla="*/ 77787 h 155575"/>
                <a:gd name="T60" fmla="*/ 616189 w 622300"/>
                <a:gd name="T61" fmla="*/ 108072 h 155575"/>
                <a:gd name="T62" fmla="*/ 599522 w 622300"/>
                <a:gd name="T63" fmla="*/ 132797 h 155575"/>
                <a:gd name="T64" fmla="*/ 574797 w 622300"/>
                <a:gd name="T65" fmla="*/ 149464 h 155575"/>
                <a:gd name="T66" fmla="*/ 544512 w 622300"/>
                <a:gd name="T67" fmla="*/ 155574 h 155575"/>
                <a:gd name="T68" fmla="*/ 311149 w 622300"/>
                <a:gd name="T69" fmla="*/ 155574 h 155575"/>
                <a:gd name="T70" fmla="*/ 280864 w 622300"/>
                <a:gd name="T71" fmla="*/ 149464 h 155575"/>
                <a:gd name="T72" fmla="*/ 256139 w 622300"/>
                <a:gd name="T73" fmla="*/ 132797 h 155575"/>
                <a:gd name="T74" fmla="*/ 239473 w 622300"/>
                <a:gd name="T75" fmla="*/ 108072 h 155575"/>
                <a:gd name="T76" fmla="*/ 233362 w 622300"/>
                <a:gd name="T77" fmla="*/ 77787 h 155575"/>
                <a:gd name="T78" fmla="*/ 239473 w 622300"/>
                <a:gd name="T79" fmla="*/ 47502 h 155575"/>
                <a:gd name="T80" fmla="*/ 256139 w 622300"/>
                <a:gd name="T81" fmla="*/ 22777 h 155575"/>
                <a:gd name="T82" fmla="*/ 280864 w 622300"/>
                <a:gd name="T83" fmla="*/ 6110 h 155575"/>
                <a:gd name="T84" fmla="*/ 311149 w 622300"/>
                <a:gd name="T85" fmla="*/ 0 h 155575"/>
                <a:gd name="T86" fmla="*/ 341435 w 622300"/>
                <a:gd name="T87" fmla="*/ 6110 h 155575"/>
                <a:gd name="T88" fmla="*/ 366160 w 622300"/>
                <a:gd name="T89" fmla="*/ 22777 h 155575"/>
                <a:gd name="T90" fmla="*/ 382826 w 622300"/>
                <a:gd name="T91" fmla="*/ 47502 h 155575"/>
                <a:gd name="T92" fmla="*/ 388937 w 622300"/>
                <a:gd name="T93" fmla="*/ 77787 h 155575"/>
                <a:gd name="T94" fmla="*/ 382826 w 622300"/>
                <a:gd name="T95" fmla="*/ 108072 h 155575"/>
                <a:gd name="T96" fmla="*/ 366160 w 622300"/>
                <a:gd name="T97" fmla="*/ 132797 h 155575"/>
                <a:gd name="T98" fmla="*/ 341435 w 622300"/>
                <a:gd name="T99" fmla="*/ 149464 h 155575"/>
                <a:gd name="T100" fmla="*/ 311149 w 622300"/>
                <a:gd name="T101" fmla="*/ 155574 h 155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2300"/>
                <a:gd name="T154" fmla="*/ 0 h 155575"/>
                <a:gd name="T155" fmla="*/ 622300 w 622300"/>
                <a:gd name="T156" fmla="*/ 155575 h 155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2300" h="155575">
                  <a:moveTo>
                    <a:pt x="77787" y="155574"/>
                  </a:moveTo>
                  <a:lnTo>
                    <a:pt x="47502" y="149464"/>
                  </a:lnTo>
                  <a:lnTo>
                    <a:pt x="22777" y="132797"/>
                  </a:lnTo>
                  <a:lnTo>
                    <a:pt x="6110" y="108072"/>
                  </a:lnTo>
                  <a:lnTo>
                    <a:pt x="0" y="77787"/>
                  </a:lnTo>
                  <a:lnTo>
                    <a:pt x="6110" y="47502"/>
                  </a:lnTo>
                  <a:lnTo>
                    <a:pt x="22777" y="22777"/>
                  </a:lnTo>
                  <a:lnTo>
                    <a:pt x="47502" y="6110"/>
                  </a:lnTo>
                  <a:lnTo>
                    <a:pt x="77787" y="0"/>
                  </a:lnTo>
                  <a:lnTo>
                    <a:pt x="108072" y="6110"/>
                  </a:lnTo>
                  <a:lnTo>
                    <a:pt x="132797" y="22777"/>
                  </a:lnTo>
                  <a:lnTo>
                    <a:pt x="149464" y="47502"/>
                  </a:lnTo>
                  <a:lnTo>
                    <a:pt x="155574" y="77787"/>
                  </a:lnTo>
                  <a:lnTo>
                    <a:pt x="149464" y="108072"/>
                  </a:lnTo>
                  <a:lnTo>
                    <a:pt x="132797" y="132797"/>
                  </a:lnTo>
                  <a:lnTo>
                    <a:pt x="108072" y="149464"/>
                  </a:lnTo>
                  <a:lnTo>
                    <a:pt x="77787" y="155574"/>
                  </a:lnTo>
                  <a:close/>
                </a:path>
                <a:path w="622300" h="155575">
                  <a:moveTo>
                    <a:pt x="544512" y="155574"/>
                  </a:moveTo>
                  <a:lnTo>
                    <a:pt x="514227" y="149464"/>
                  </a:lnTo>
                  <a:lnTo>
                    <a:pt x="489502" y="132797"/>
                  </a:lnTo>
                  <a:lnTo>
                    <a:pt x="472835" y="108072"/>
                  </a:lnTo>
                  <a:lnTo>
                    <a:pt x="466724" y="77787"/>
                  </a:lnTo>
                  <a:lnTo>
                    <a:pt x="472835" y="47502"/>
                  </a:lnTo>
                  <a:lnTo>
                    <a:pt x="489502" y="22777"/>
                  </a:lnTo>
                  <a:lnTo>
                    <a:pt x="514227" y="6110"/>
                  </a:lnTo>
                  <a:lnTo>
                    <a:pt x="544512" y="0"/>
                  </a:lnTo>
                  <a:lnTo>
                    <a:pt x="574797" y="6110"/>
                  </a:lnTo>
                  <a:lnTo>
                    <a:pt x="599522" y="22777"/>
                  </a:lnTo>
                  <a:lnTo>
                    <a:pt x="616189" y="47502"/>
                  </a:lnTo>
                  <a:lnTo>
                    <a:pt x="622299" y="77787"/>
                  </a:lnTo>
                  <a:lnTo>
                    <a:pt x="616189" y="108072"/>
                  </a:lnTo>
                  <a:lnTo>
                    <a:pt x="599522" y="132797"/>
                  </a:lnTo>
                  <a:lnTo>
                    <a:pt x="574797" y="149464"/>
                  </a:lnTo>
                  <a:lnTo>
                    <a:pt x="544512" y="155574"/>
                  </a:lnTo>
                  <a:close/>
                </a:path>
                <a:path w="622300" h="155575">
                  <a:moveTo>
                    <a:pt x="311149" y="155574"/>
                  </a:moveTo>
                  <a:lnTo>
                    <a:pt x="280864" y="149464"/>
                  </a:lnTo>
                  <a:lnTo>
                    <a:pt x="256139" y="132797"/>
                  </a:lnTo>
                  <a:lnTo>
                    <a:pt x="239473" y="108072"/>
                  </a:lnTo>
                  <a:lnTo>
                    <a:pt x="233362" y="77787"/>
                  </a:lnTo>
                  <a:lnTo>
                    <a:pt x="239473" y="47502"/>
                  </a:lnTo>
                  <a:lnTo>
                    <a:pt x="256139" y="22777"/>
                  </a:lnTo>
                  <a:lnTo>
                    <a:pt x="280864" y="6110"/>
                  </a:lnTo>
                  <a:lnTo>
                    <a:pt x="311149" y="0"/>
                  </a:lnTo>
                  <a:lnTo>
                    <a:pt x="341435" y="6110"/>
                  </a:lnTo>
                  <a:lnTo>
                    <a:pt x="366160" y="22777"/>
                  </a:lnTo>
                  <a:lnTo>
                    <a:pt x="382826" y="47502"/>
                  </a:lnTo>
                  <a:lnTo>
                    <a:pt x="388937" y="77787"/>
                  </a:lnTo>
                  <a:lnTo>
                    <a:pt x="382826" y="108072"/>
                  </a:lnTo>
                  <a:lnTo>
                    <a:pt x="366160" y="132797"/>
                  </a:lnTo>
                  <a:lnTo>
                    <a:pt x="341435" y="149464"/>
                  </a:lnTo>
                  <a:lnTo>
                    <a:pt x="311149" y="1555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6" name="object 5"/>
            <p:cNvSpPr>
              <a:spLocks noChangeArrowheads="1"/>
            </p:cNvSpPr>
            <p:nvPr/>
          </p:nvSpPr>
          <p:spPr bwMode="auto">
            <a:xfrm>
              <a:off x="393428" y="262824"/>
              <a:ext cx="9239250" cy="6324600"/>
            </a:xfrm>
            <a:custGeom>
              <a:avLst/>
              <a:gdLst>
                <a:gd name="T0" fmla="*/ 9239249 w 9239250"/>
                <a:gd name="T1" fmla="*/ 6324599 h 6324600"/>
                <a:gd name="T2" fmla="*/ 0 w 9239250"/>
                <a:gd name="T3" fmla="*/ 6324599 h 6324600"/>
                <a:gd name="T4" fmla="*/ 0 w 9239250"/>
                <a:gd name="T5" fmla="*/ 0 h 6324600"/>
                <a:gd name="T6" fmla="*/ 9239249 w 9239250"/>
                <a:gd name="T7" fmla="*/ 0 h 6324600"/>
                <a:gd name="T8" fmla="*/ 9239249 w 9239250"/>
                <a:gd name="T9" fmla="*/ 6324599 h 6324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9250"/>
                <a:gd name="T16" fmla="*/ 0 h 6324600"/>
                <a:gd name="T17" fmla="*/ 9239250 w 9239250"/>
                <a:gd name="T18" fmla="*/ 6324600 h 6324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9250" h="6324600">
                  <a:moveTo>
                    <a:pt x="9239249" y="6324599"/>
                  </a:moveTo>
                  <a:lnTo>
                    <a:pt x="0" y="6324599"/>
                  </a:lnTo>
                  <a:lnTo>
                    <a:pt x="0" y="0"/>
                  </a:lnTo>
                  <a:lnTo>
                    <a:pt x="9239249" y="0"/>
                  </a:lnTo>
                  <a:lnTo>
                    <a:pt x="9239249" y="63245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8200" y="252412"/>
            <a:ext cx="8229600" cy="111918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4000" spc="-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 СЕБЕСТОИМОСТИ</a:t>
            </a:r>
            <a:endParaRPr sz="4000" spc="-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90600" y="1371602"/>
          <a:ext cx="8153400" cy="3962398"/>
        </p:xfrm>
        <a:graphic>
          <a:graphicData uri="http://schemas.openxmlformats.org/drawingml/2006/table">
            <a:tbl>
              <a:tblPr/>
              <a:tblGrid>
                <a:gridCol w="4207099"/>
                <a:gridCol w="3946301"/>
              </a:tblGrid>
              <a:tr h="5660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Arduino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Nano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490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Микросервопривод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90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319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1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Печать на 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принтере (стоимость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PLA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пластика (61 грамм))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91,5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Бутылка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15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915,5 руб.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0" y="7142163"/>
            <a:ext cx="9753600" cy="173037"/>
          </a:xfrm>
          <a:custGeom>
            <a:avLst/>
            <a:gdLst>
              <a:gd name="T0" fmla="*/ 0 w 9753600"/>
              <a:gd name="T1" fmla="*/ 173335 h 173354"/>
              <a:gd name="T2" fmla="*/ 9753599 w 9753600"/>
              <a:gd name="T3" fmla="*/ 173335 h 173354"/>
              <a:gd name="T4" fmla="*/ 9753599 w 9753600"/>
              <a:gd name="T5" fmla="*/ 0 h 173354"/>
              <a:gd name="T6" fmla="*/ 0 w 9753600"/>
              <a:gd name="T7" fmla="*/ 0 h 173354"/>
              <a:gd name="T8" fmla="*/ 0 w 9753600"/>
              <a:gd name="T9" fmla="*/ 173335 h 173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53600"/>
              <a:gd name="T16" fmla="*/ 0 h 173354"/>
              <a:gd name="T17" fmla="*/ 9753600 w 9753600"/>
              <a:gd name="T18" fmla="*/ 173354 h 173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53600" h="173354">
                <a:moveTo>
                  <a:pt x="0" y="173335"/>
                </a:moveTo>
                <a:lnTo>
                  <a:pt x="9753599" y="173335"/>
                </a:lnTo>
                <a:lnTo>
                  <a:pt x="9753599" y="0"/>
                </a:lnTo>
                <a:lnTo>
                  <a:pt x="0" y="0"/>
                </a:lnTo>
                <a:lnTo>
                  <a:pt x="0" y="173335"/>
                </a:lnTo>
                <a:close/>
              </a:path>
            </a:pathLst>
          </a:custGeom>
          <a:solidFill>
            <a:srgbClr val="6F7BF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0" y="0"/>
            <a:ext cx="9753600" cy="7142163"/>
          </a:xfrm>
          <a:custGeom>
            <a:avLst/>
            <a:gdLst>
              <a:gd name="T0" fmla="*/ 9753599 w 9753600"/>
              <a:gd name="T1" fmla="*/ 7141863 h 7142480"/>
              <a:gd name="T2" fmla="*/ 0 w 9753600"/>
              <a:gd name="T3" fmla="*/ 7141863 h 7142480"/>
              <a:gd name="T4" fmla="*/ 0 w 9753600"/>
              <a:gd name="T5" fmla="*/ 0 h 7142480"/>
              <a:gd name="T6" fmla="*/ 9753599 w 9753600"/>
              <a:gd name="T7" fmla="*/ 0 h 7142480"/>
              <a:gd name="T8" fmla="*/ 9753599 w 9753600"/>
              <a:gd name="T9" fmla="*/ 7141863 h 7142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53600"/>
              <a:gd name="T16" fmla="*/ 0 h 7142480"/>
              <a:gd name="T17" fmla="*/ 9753600 w 9753600"/>
              <a:gd name="T18" fmla="*/ 7142480 h 7142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53600" h="7142480">
                <a:moveTo>
                  <a:pt x="9753599" y="7141863"/>
                </a:moveTo>
                <a:lnTo>
                  <a:pt x="0" y="7141863"/>
                </a:lnTo>
                <a:lnTo>
                  <a:pt x="0" y="0"/>
                </a:lnTo>
                <a:lnTo>
                  <a:pt x="9753599" y="0"/>
                </a:lnTo>
                <a:lnTo>
                  <a:pt x="9753599" y="7141863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6781800" cy="611188"/>
          </a:xfrm>
        </p:spPr>
        <p:txBody>
          <a:bodyPr tIns="15875" rtlCol="0"/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sz="4600" b="0" spc="59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sz="46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600" y="896938"/>
          <a:ext cx="9559925" cy="6491098"/>
        </p:xfrm>
        <a:graphic>
          <a:graphicData uri="http://schemas.openxmlformats.org/drawingml/2006/table">
            <a:tbl>
              <a:tblPr/>
              <a:tblGrid>
                <a:gridCol w="44450"/>
                <a:gridCol w="9515475"/>
              </a:tblGrid>
              <a:tr h="240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7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5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УЧАСТНИКАМИ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5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ОПРОСА СТАЛИ ЛЮДИ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РАЗНОГО ВОЗРАСТА, НЕКОТОРЫЕ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ЗАНИМАЮТСЯ АКВАРИУМИСТИКОЙ С ДЕТСТВА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050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7BFA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7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7BFA"/>
                    </a:solidFill>
                  </a:tcPr>
                </a:tc>
              </a:tr>
              <a:tr h="3602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анкеты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Хотели бы вы приобрести данное устройство?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Достаточно ли устройство лёгко в использовании?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13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Подходит ли это устройство для использования дома, фирмах, предприятиях, учебных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учреждениях?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sun1-93.userapi.com/NAJDn9KtSRuRcMUr-zrOh2Bcjh53a31evw46Mw/sMH22eWUk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286500"/>
            <a:ext cx="1509506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4" descr="https://gbirayon9.org/wp-content/uploads/2018/08/icon-ec-Young-People-2-300x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9944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s://thumbs.dreamstime.com/b/%D1%81%D0%B5%D0%BC%D1%8C%D1%8F-48785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85454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ChangeArrowheads="1"/>
          </p:cNvSpPr>
          <p:nvPr/>
        </p:nvSpPr>
        <p:spPr bwMode="auto">
          <a:xfrm>
            <a:off x="0" y="7142163"/>
            <a:ext cx="9753600" cy="173037"/>
          </a:xfrm>
          <a:custGeom>
            <a:avLst/>
            <a:gdLst>
              <a:gd name="T0" fmla="*/ 0 w 9753600"/>
              <a:gd name="T1" fmla="*/ 173335 h 173354"/>
              <a:gd name="T2" fmla="*/ 9753599 w 9753600"/>
              <a:gd name="T3" fmla="*/ 173335 h 173354"/>
              <a:gd name="T4" fmla="*/ 9753599 w 9753600"/>
              <a:gd name="T5" fmla="*/ 0 h 173354"/>
              <a:gd name="T6" fmla="*/ 0 w 9753600"/>
              <a:gd name="T7" fmla="*/ 0 h 173354"/>
              <a:gd name="T8" fmla="*/ 0 w 9753600"/>
              <a:gd name="T9" fmla="*/ 173335 h 173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53600"/>
              <a:gd name="T16" fmla="*/ 0 h 173354"/>
              <a:gd name="T17" fmla="*/ 9753600 w 9753600"/>
              <a:gd name="T18" fmla="*/ 173354 h 173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53600" h="173354">
                <a:moveTo>
                  <a:pt x="0" y="173335"/>
                </a:moveTo>
                <a:lnTo>
                  <a:pt x="9753599" y="173335"/>
                </a:lnTo>
                <a:lnTo>
                  <a:pt x="9753599" y="0"/>
                </a:lnTo>
                <a:lnTo>
                  <a:pt x="0" y="0"/>
                </a:lnTo>
                <a:lnTo>
                  <a:pt x="0" y="173335"/>
                </a:lnTo>
                <a:close/>
              </a:path>
            </a:pathLst>
          </a:custGeom>
          <a:solidFill>
            <a:srgbClr val="6F7BF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600" y="130175"/>
            <a:ext cx="9372600" cy="708025"/>
          </a:xfrm>
        </p:spPr>
        <p:txBody>
          <a:bodyPr tIns="15875" rtlCol="0"/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sz="4600" spc="-15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</a:t>
            </a:r>
            <a:r>
              <a:rPr sz="4600" spc="-8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600" spc="-16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  <a:endParaRPr sz="46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000" y="3241675"/>
            <a:ext cx="768350" cy="27781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endParaRPr sz="1650" dirty="0">
              <a:latin typeface="Lucida Console"/>
              <a:cs typeface="Lucida Console"/>
            </a:endParaRPr>
          </a:p>
        </p:txBody>
      </p:sp>
      <p:sp>
        <p:nvSpPr>
          <p:cNvPr id="14342" name="object 13"/>
          <p:cNvSpPr txBox="1">
            <a:spLocks noChangeArrowheads="1"/>
          </p:cNvSpPr>
          <p:nvPr/>
        </p:nvSpPr>
        <p:spPr bwMode="auto">
          <a:xfrm>
            <a:off x="2022475" y="3241675"/>
            <a:ext cx="517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3"/>
              </a:spcBef>
            </a:pPr>
            <a:endParaRPr lang="ru-RU" sz="1600">
              <a:latin typeface="Lucida Console" pitchFamily="49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04800" y="1066800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724400" y="990600"/>
          <a:ext cx="464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2590800" y="38100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433388" y="1216025"/>
            <a:ext cx="177800" cy="50800"/>
          </a:xfrm>
          <a:custGeom>
            <a:avLst/>
            <a:gdLst>
              <a:gd name="T0" fmla="*/ 0 w 177165"/>
              <a:gd name="T1" fmla="*/ 50363 h 50800"/>
              <a:gd name="T2" fmla="*/ 176632 w 177165"/>
              <a:gd name="T3" fmla="*/ 50363 h 50800"/>
              <a:gd name="T4" fmla="*/ 176632 w 177165"/>
              <a:gd name="T5" fmla="*/ 0 h 50800"/>
              <a:gd name="T6" fmla="*/ 0 w 177165"/>
              <a:gd name="T7" fmla="*/ 0 h 50800"/>
              <a:gd name="T8" fmla="*/ 0 w 177165"/>
              <a:gd name="T9" fmla="*/ 50363 h 50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165"/>
              <a:gd name="T16" fmla="*/ 0 h 50800"/>
              <a:gd name="T17" fmla="*/ 177165 w 177165"/>
              <a:gd name="T18" fmla="*/ 50800 h 50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165" h="50800">
                <a:moveTo>
                  <a:pt x="0" y="50363"/>
                </a:moveTo>
                <a:lnTo>
                  <a:pt x="176632" y="50363"/>
                </a:lnTo>
                <a:lnTo>
                  <a:pt x="176632" y="0"/>
                </a:lnTo>
                <a:lnTo>
                  <a:pt x="0" y="0"/>
                </a:lnTo>
                <a:lnTo>
                  <a:pt x="0" y="50363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5363" name="object 3"/>
          <p:cNvGrpSpPr>
            <a:grpSpLocks/>
          </p:cNvGrpSpPr>
          <p:nvPr/>
        </p:nvGrpSpPr>
        <p:grpSpPr bwMode="auto">
          <a:xfrm>
            <a:off x="381001" y="47625"/>
            <a:ext cx="9144000" cy="6732587"/>
            <a:chOff x="381241" y="170598"/>
            <a:chExt cx="9144000" cy="6732080"/>
          </a:xfrm>
        </p:grpSpPr>
        <p:sp>
          <p:nvSpPr>
            <p:cNvPr id="15371" name="object 4"/>
            <p:cNvSpPr>
              <a:spLocks noChangeArrowheads="1"/>
            </p:cNvSpPr>
            <p:nvPr/>
          </p:nvSpPr>
          <p:spPr bwMode="auto">
            <a:xfrm>
              <a:off x="433628" y="1216253"/>
              <a:ext cx="9029700" cy="5686425"/>
            </a:xfrm>
            <a:custGeom>
              <a:avLst/>
              <a:gdLst>
                <a:gd name="T0" fmla="*/ 9029700 w 9029700"/>
                <a:gd name="T1" fmla="*/ 0 h 5686425"/>
                <a:gd name="T2" fmla="*/ 8701507 w 9029700"/>
                <a:gd name="T3" fmla="*/ 0 h 5686425"/>
                <a:gd name="T4" fmla="*/ 8701507 w 9029700"/>
                <a:gd name="T5" fmla="*/ 50355 h 5686425"/>
                <a:gd name="T6" fmla="*/ 0 w 9029700"/>
                <a:gd name="T7" fmla="*/ 50355 h 5686425"/>
                <a:gd name="T8" fmla="*/ 0 w 9029700"/>
                <a:gd name="T9" fmla="*/ 78295 h 5686425"/>
                <a:gd name="T10" fmla="*/ 0 w 9029700"/>
                <a:gd name="T11" fmla="*/ 5686425 h 5686425"/>
                <a:gd name="T12" fmla="*/ 9029700 w 9029700"/>
                <a:gd name="T13" fmla="*/ 5686425 h 5686425"/>
                <a:gd name="T14" fmla="*/ 9029700 w 9029700"/>
                <a:gd name="T15" fmla="*/ 78295 h 5686425"/>
                <a:gd name="T16" fmla="*/ 9029700 w 9029700"/>
                <a:gd name="T17" fmla="*/ 50355 h 5686425"/>
                <a:gd name="T18" fmla="*/ 9029700 w 9029700"/>
                <a:gd name="T19" fmla="*/ 0 h 56864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29700"/>
                <a:gd name="T31" fmla="*/ 0 h 5686425"/>
                <a:gd name="T32" fmla="*/ 9029700 w 9029700"/>
                <a:gd name="T33" fmla="*/ 5686425 h 56864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29700" h="5686425">
                  <a:moveTo>
                    <a:pt x="9029700" y="0"/>
                  </a:moveTo>
                  <a:lnTo>
                    <a:pt x="8701507" y="0"/>
                  </a:lnTo>
                  <a:lnTo>
                    <a:pt x="8701507" y="50355"/>
                  </a:lnTo>
                  <a:lnTo>
                    <a:pt x="0" y="50355"/>
                  </a:lnTo>
                  <a:lnTo>
                    <a:pt x="0" y="78295"/>
                  </a:lnTo>
                  <a:lnTo>
                    <a:pt x="0" y="5686425"/>
                  </a:lnTo>
                  <a:lnTo>
                    <a:pt x="9029700" y="5686425"/>
                  </a:lnTo>
                  <a:lnTo>
                    <a:pt x="9029700" y="78295"/>
                  </a:lnTo>
                  <a:lnTo>
                    <a:pt x="9029700" y="50355"/>
                  </a:lnTo>
                  <a:lnTo>
                    <a:pt x="9029700" y="0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2" name="object 5"/>
            <p:cNvSpPr>
              <a:spLocks noChangeArrowheads="1"/>
            </p:cNvSpPr>
            <p:nvPr/>
          </p:nvSpPr>
          <p:spPr bwMode="auto">
            <a:xfrm>
              <a:off x="381241" y="170598"/>
              <a:ext cx="9144000" cy="1123950"/>
            </a:xfrm>
            <a:custGeom>
              <a:avLst/>
              <a:gdLst>
                <a:gd name="T0" fmla="*/ 8524874 w 8524875"/>
                <a:gd name="T1" fmla="*/ 1123949 h 1123950"/>
                <a:gd name="T2" fmla="*/ 0 w 8524875"/>
                <a:gd name="T3" fmla="*/ 1123949 h 1123950"/>
                <a:gd name="T4" fmla="*/ 0 w 8524875"/>
                <a:gd name="T5" fmla="*/ 0 h 1123950"/>
                <a:gd name="T6" fmla="*/ 8524874 w 8524875"/>
                <a:gd name="T7" fmla="*/ 0 h 1123950"/>
                <a:gd name="T8" fmla="*/ 8524874 w 8524875"/>
                <a:gd name="T9" fmla="*/ 1123949 h 1123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24875"/>
                <a:gd name="T16" fmla="*/ 0 h 1123950"/>
                <a:gd name="T17" fmla="*/ 8524875 w 8524875"/>
                <a:gd name="T18" fmla="*/ 1123950 h 11239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4875" h="1123950">
                  <a:moveTo>
                    <a:pt x="8524874" y="1123949"/>
                  </a:moveTo>
                  <a:lnTo>
                    <a:pt x="0" y="1123949"/>
                  </a:lnTo>
                  <a:lnTo>
                    <a:pt x="0" y="0"/>
                  </a:lnTo>
                  <a:lnTo>
                    <a:pt x="8524874" y="0"/>
                  </a:lnTo>
                  <a:lnTo>
                    <a:pt x="8524874" y="1123949"/>
                  </a:lnTo>
                  <a:close/>
                </a:path>
              </a:pathLst>
            </a:custGeom>
            <a:solidFill>
              <a:srgbClr val="FACB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3" name="object 6"/>
            <p:cNvSpPr>
              <a:spLocks noChangeArrowheads="1"/>
            </p:cNvSpPr>
            <p:nvPr/>
          </p:nvSpPr>
          <p:spPr bwMode="auto">
            <a:xfrm>
              <a:off x="8033238" y="5890114"/>
              <a:ext cx="787400" cy="196850"/>
            </a:xfrm>
            <a:custGeom>
              <a:avLst/>
              <a:gdLst>
                <a:gd name="T0" fmla="*/ 98424 w 787400"/>
                <a:gd name="T1" fmla="*/ 196849 h 196850"/>
                <a:gd name="T2" fmla="*/ 60104 w 787400"/>
                <a:gd name="T3" fmla="*/ 189118 h 196850"/>
                <a:gd name="T4" fmla="*/ 28820 w 787400"/>
                <a:gd name="T5" fmla="*/ 168029 h 196850"/>
                <a:gd name="T6" fmla="*/ 7731 w 787400"/>
                <a:gd name="T7" fmla="*/ 136745 h 196850"/>
                <a:gd name="T8" fmla="*/ 0 w 787400"/>
                <a:gd name="T9" fmla="*/ 98424 h 196850"/>
                <a:gd name="T10" fmla="*/ 7731 w 787400"/>
                <a:gd name="T11" fmla="*/ 60104 h 196850"/>
                <a:gd name="T12" fmla="*/ 28820 w 787400"/>
                <a:gd name="T13" fmla="*/ 28820 h 196850"/>
                <a:gd name="T14" fmla="*/ 60104 w 787400"/>
                <a:gd name="T15" fmla="*/ 7731 h 196850"/>
                <a:gd name="T16" fmla="*/ 98424 w 787400"/>
                <a:gd name="T17" fmla="*/ 0 h 196850"/>
                <a:gd name="T18" fmla="*/ 136745 w 787400"/>
                <a:gd name="T19" fmla="*/ 7731 h 196850"/>
                <a:gd name="T20" fmla="*/ 168029 w 787400"/>
                <a:gd name="T21" fmla="*/ 28820 h 196850"/>
                <a:gd name="T22" fmla="*/ 189118 w 787400"/>
                <a:gd name="T23" fmla="*/ 60104 h 196850"/>
                <a:gd name="T24" fmla="*/ 196849 w 787400"/>
                <a:gd name="T25" fmla="*/ 98424 h 196850"/>
                <a:gd name="T26" fmla="*/ 189118 w 787400"/>
                <a:gd name="T27" fmla="*/ 136745 h 196850"/>
                <a:gd name="T28" fmla="*/ 168029 w 787400"/>
                <a:gd name="T29" fmla="*/ 168029 h 196850"/>
                <a:gd name="T30" fmla="*/ 136745 w 787400"/>
                <a:gd name="T31" fmla="*/ 189118 h 196850"/>
                <a:gd name="T32" fmla="*/ 98424 w 787400"/>
                <a:gd name="T33" fmla="*/ 196849 h 196850"/>
                <a:gd name="T34" fmla="*/ 688974 w 787400"/>
                <a:gd name="T35" fmla="*/ 196849 h 196850"/>
                <a:gd name="T36" fmla="*/ 650654 w 787400"/>
                <a:gd name="T37" fmla="*/ 189118 h 196850"/>
                <a:gd name="T38" fmla="*/ 619369 w 787400"/>
                <a:gd name="T39" fmla="*/ 168029 h 196850"/>
                <a:gd name="T40" fmla="*/ 598281 w 787400"/>
                <a:gd name="T41" fmla="*/ 136745 h 196850"/>
                <a:gd name="T42" fmla="*/ 590549 w 787400"/>
                <a:gd name="T43" fmla="*/ 98424 h 196850"/>
                <a:gd name="T44" fmla="*/ 598281 w 787400"/>
                <a:gd name="T45" fmla="*/ 60104 h 196850"/>
                <a:gd name="T46" fmla="*/ 619369 w 787400"/>
                <a:gd name="T47" fmla="*/ 28820 h 196850"/>
                <a:gd name="T48" fmla="*/ 650654 w 787400"/>
                <a:gd name="T49" fmla="*/ 7731 h 196850"/>
                <a:gd name="T50" fmla="*/ 688974 w 787400"/>
                <a:gd name="T51" fmla="*/ 0 h 196850"/>
                <a:gd name="T52" fmla="*/ 727295 w 787400"/>
                <a:gd name="T53" fmla="*/ 7731 h 196850"/>
                <a:gd name="T54" fmla="*/ 758579 w 787400"/>
                <a:gd name="T55" fmla="*/ 28820 h 196850"/>
                <a:gd name="T56" fmla="*/ 779668 w 787400"/>
                <a:gd name="T57" fmla="*/ 60104 h 196850"/>
                <a:gd name="T58" fmla="*/ 787399 w 787400"/>
                <a:gd name="T59" fmla="*/ 98424 h 196850"/>
                <a:gd name="T60" fmla="*/ 779668 w 787400"/>
                <a:gd name="T61" fmla="*/ 136745 h 196850"/>
                <a:gd name="T62" fmla="*/ 758579 w 787400"/>
                <a:gd name="T63" fmla="*/ 168029 h 196850"/>
                <a:gd name="T64" fmla="*/ 727295 w 787400"/>
                <a:gd name="T65" fmla="*/ 189118 h 196850"/>
                <a:gd name="T66" fmla="*/ 688974 w 787400"/>
                <a:gd name="T67" fmla="*/ 196849 h 196850"/>
                <a:gd name="T68" fmla="*/ 393699 w 787400"/>
                <a:gd name="T69" fmla="*/ 196849 h 196850"/>
                <a:gd name="T70" fmla="*/ 355379 w 787400"/>
                <a:gd name="T71" fmla="*/ 189118 h 196850"/>
                <a:gd name="T72" fmla="*/ 324095 w 787400"/>
                <a:gd name="T73" fmla="*/ 168029 h 196850"/>
                <a:gd name="T74" fmla="*/ 303006 w 787400"/>
                <a:gd name="T75" fmla="*/ 136745 h 196850"/>
                <a:gd name="T76" fmla="*/ 295274 w 787400"/>
                <a:gd name="T77" fmla="*/ 98424 h 196850"/>
                <a:gd name="T78" fmla="*/ 303006 w 787400"/>
                <a:gd name="T79" fmla="*/ 60104 h 196850"/>
                <a:gd name="T80" fmla="*/ 324095 w 787400"/>
                <a:gd name="T81" fmla="*/ 28820 h 196850"/>
                <a:gd name="T82" fmla="*/ 355379 w 787400"/>
                <a:gd name="T83" fmla="*/ 7731 h 196850"/>
                <a:gd name="T84" fmla="*/ 393699 w 787400"/>
                <a:gd name="T85" fmla="*/ 0 h 196850"/>
                <a:gd name="T86" fmla="*/ 432020 w 787400"/>
                <a:gd name="T87" fmla="*/ 7731 h 196850"/>
                <a:gd name="T88" fmla="*/ 463304 w 787400"/>
                <a:gd name="T89" fmla="*/ 28820 h 196850"/>
                <a:gd name="T90" fmla="*/ 484393 w 787400"/>
                <a:gd name="T91" fmla="*/ 60104 h 196850"/>
                <a:gd name="T92" fmla="*/ 492124 w 787400"/>
                <a:gd name="T93" fmla="*/ 98424 h 196850"/>
                <a:gd name="T94" fmla="*/ 484393 w 787400"/>
                <a:gd name="T95" fmla="*/ 136745 h 196850"/>
                <a:gd name="T96" fmla="*/ 463304 w 787400"/>
                <a:gd name="T97" fmla="*/ 168029 h 196850"/>
                <a:gd name="T98" fmla="*/ 432020 w 787400"/>
                <a:gd name="T99" fmla="*/ 189118 h 196850"/>
                <a:gd name="T100" fmla="*/ 393699 w 787400"/>
                <a:gd name="T101" fmla="*/ 196849 h 196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7400"/>
                <a:gd name="T154" fmla="*/ 0 h 196850"/>
                <a:gd name="T155" fmla="*/ 787400 w 787400"/>
                <a:gd name="T156" fmla="*/ 196850 h 1968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7400" h="196850">
                  <a:moveTo>
                    <a:pt x="98424" y="196849"/>
                  </a:moveTo>
                  <a:lnTo>
                    <a:pt x="60104" y="189118"/>
                  </a:lnTo>
                  <a:lnTo>
                    <a:pt x="28820" y="168029"/>
                  </a:lnTo>
                  <a:lnTo>
                    <a:pt x="7731" y="136745"/>
                  </a:lnTo>
                  <a:lnTo>
                    <a:pt x="0" y="98424"/>
                  </a:lnTo>
                  <a:lnTo>
                    <a:pt x="7731" y="60104"/>
                  </a:lnTo>
                  <a:lnTo>
                    <a:pt x="28820" y="28820"/>
                  </a:lnTo>
                  <a:lnTo>
                    <a:pt x="60104" y="7731"/>
                  </a:lnTo>
                  <a:lnTo>
                    <a:pt x="98424" y="0"/>
                  </a:lnTo>
                  <a:lnTo>
                    <a:pt x="136745" y="7731"/>
                  </a:lnTo>
                  <a:lnTo>
                    <a:pt x="168029" y="28820"/>
                  </a:lnTo>
                  <a:lnTo>
                    <a:pt x="189118" y="60104"/>
                  </a:lnTo>
                  <a:lnTo>
                    <a:pt x="196849" y="98424"/>
                  </a:lnTo>
                  <a:lnTo>
                    <a:pt x="189118" y="136745"/>
                  </a:lnTo>
                  <a:lnTo>
                    <a:pt x="168029" y="168029"/>
                  </a:lnTo>
                  <a:lnTo>
                    <a:pt x="136745" y="189118"/>
                  </a:lnTo>
                  <a:lnTo>
                    <a:pt x="98424" y="196849"/>
                  </a:lnTo>
                  <a:close/>
                </a:path>
                <a:path w="787400" h="196850">
                  <a:moveTo>
                    <a:pt x="688974" y="196849"/>
                  </a:moveTo>
                  <a:lnTo>
                    <a:pt x="650654" y="189118"/>
                  </a:lnTo>
                  <a:lnTo>
                    <a:pt x="619369" y="168029"/>
                  </a:lnTo>
                  <a:lnTo>
                    <a:pt x="598281" y="136745"/>
                  </a:lnTo>
                  <a:lnTo>
                    <a:pt x="590549" y="98424"/>
                  </a:lnTo>
                  <a:lnTo>
                    <a:pt x="598281" y="60104"/>
                  </a:lnTo>
                  <a:lnTo>
                    <a:pt x="619369" y="28820"/>
                  </a:lnTo>
                  <a:lnTo>
                    <a:pt x="650654" y="7731"/>
                  </a:lnTo>
                  <a:lnTo>
                    <a:pt x="688974" y="0"/>
                  </a:lnTo>
                  <a:lnTo>
                    <a:pt x="727295" y="7731"/>
                  </a:lnTo>
                  <a:lnTo>
                    <a:pt x="758579" y="28820"/>
                  </a:lnTo>
                  <a:lnTo>
                    <a:pt x="779668" y="60104"/>
                  </a:lnTo>
                  <a:lnTo>
                    <a:pt x="787399" y="98424"/>
                  </a:lnTo>
                  <a:lnTo>
                    <a:pt x="779668" y="136745"/>
                  </a:lnTo>
                  <a:lnTo>
                    <a:pt x="758579" y="168029"/>
                  </a:lnTo>
                  <a:lnTo>
                    <a:pt x="727295" y="189118"/>
                  </a:lnTo>
                  <a:lnTo>
                    <a:pt x="688974" y="196849"/>
                  </a:lnTo>
                  <a:close/>
                </a:path>
                <a:path w="787400" h="196850">
                  <a:moveTo>
                    <a:pt x="393699" y="196849"/>
                  </a:moveTo>
                  <a:lnTo>
                    <a:pt x="355379" y="189118"/>
                  </a:lnTo>
                  <a:lnTo>
                    <a:pt x="324095" y="168029"/>
                  </a:lnTo>
                  <a:lnTo>
                    <a:pt x="303006" y="136745"/>
                  </a:lnTo>
                  <a:lnTo>
                    <a:pt x="295274" y="98424"/>
                  </a:lnTo>
                  <a:lnTo>
                    <a:pt x="303006" y="60104"/>
                  </a:lnTo>
                  <a:lnTo>
                    <a:pt x="324095" y="28820"/>
                  </a:lnTo>
                  <a:lnTo>
                    <a:pt x="355379" y="7731"/>
                  </a:lnTo>
                  <a:lnTo>
                    <a:pt x="393699" y="0"/>
                  </a:lnTo>
                  <a:lnTo>
                    <a:pt x="432020" y="7731"/>
                  </a:lnTo>
                  <a:lnTo>
                    <a:pt x="463304" y="28820"/>
                  </a:lnTo>
                  <a:lnTo>
                    <a:pt x="484393" y="60104"/>
                  </a:lnTo>
                  <a:lnTo>
                    <a:pt x="492124" y="98424"/>
                  </a:lnTo>
                  <a:lnTo>
                    <a:pt x="484393" y="136745"/>
                  </a:lnTo>
                  <a:lnTo>
                    <a:pt x="463304" y="168029"/>
                  </a:lnTo>
                  <a:lnTo>
                    <a:pt x="432020" y="189118"/>
                  </a:lnTo>
                  <a:lnTo>
                    <a:pt x="393699" y="19684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0800" y="168275"/>
            <a:ext cx="3962400" cy="1020763"/>
          </a:xfrm>
        </p:spPr>
        <p:txBody>
          <a:bodyPr tIns="11430" rtlCol="0"/>
          <a:lstStyle/>
          <a:p>
            <a:pPr marL="12700" eaLnBrk="1" fontAlgn="auto" hangingPunct="1">
              <a:spcBef>
                <a:spcPts val="90"/>
              </a:spcBef>
              <a:spcAft>
                <a:spcPts val="0"/>
              </a:spcAft>
              <a:defRPr/>
            </a:pPr>
            <a:r>
              <a:rPr sz="6550" b="0" spc="43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6550" b="0" spc="48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6550" b="0" spc="43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6550" b="0" spc="57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6550" b="0" spc="-12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sz="655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object 14"/>
          <p:cNvSpPr txBox="1">
            <a:spLocks noChangeArrowheads="1"/>
          </p:cNvSpPr>
          <p:nvPr/>
        </p:nvSpPr>
        <p:spPr bwMode="auto">
          <a:xfrm>
            <a:off x="304800" y="1905000"/>
            <a:ext cx="9272588" cy="349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0335" rIns="0" bIns="0">
            <a:spAutoFit/>
          </a:bodyPr>
          <a:lstStyle/>
          <a:p>
            <a:pPr marL="1444625" indent="-1052513" algn="ctr">
              <a:lnSpc>
                <a:spcPct val="79000"/>
              </a:lnSpc>
              <a:spcBef>
                <a:spcPts val="1100"/>
              </a:spcBef>
            </a:pPr>
            <a:r>
              <a:rPr lang="ru-RU" sz="36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 </a:t>
            </a:r>
            <a:r>
              <a:rPr lang="ru-RU" sz="3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36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4625" indent="-1052513">
              <a:spcBef>
                <a:spcPts val="1275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ПОЗНАКОМИЛИСЬ С ВОЗМОЖНОСТЯМИ ПЛАТФОРМ </a:t>
            </a:r>
            <a:r>
              <a:rPr lang="ru-RU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endParaRPr lang="ru-RU" sz="15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4625" indent="-1052513">
              <a:lnSpc>
                <a:spcPts val="18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РАЗРАБОТАЛИ ПРОТОТИП УСТРОЙСТВА</a:t>
            </a:r>
          </a:p>
          <a:p>
            <a:pPr marL="1444625" indent="-1052513">
              <a:lnSpc>
                <a:spcPts val="18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ПРОВЕЛИ ТЕСТИРОВАНИЕ  РАБОТЫ </a:t>
            </a:r>
            <a:r>
              <a:rPr lang="ru-RU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УСТРОЙСТВА</a:t>
            </a:r>
          </a:p>
          <a:p>
            <a:pPr marL="1444625" indent="-1052513">
              <a:lnSpc>
                <a:spcPts val="18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ru-RU" sz="15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4625" indent="-1052513">
              <a:lnSpc>
                <a:spcPts val="1875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ПРОВЕЛИ ИССЛЕДОВАНИЕ СРЕДИ   ПОТРЕБИТЕЛЕЙ СБЫТА УСТРОЙСТВА</a:t>
            </a:r>
          </a:p>
          <a:p>
            <a:pPr marL="1444625" indent="-1052513">
              <a:lnSpc>
                <a:spcPts val="1875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4625" indent="-1052513">
              <a:lnSpc>
                <a:spcPct val="101000"/>
              </a:lnSpc>
              <a:spcBef>
                <a:spcPts val="425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ИЗГОТОВИЛИ УСТРОЙСТВО </a:t>
            </a:r>
            <a:endParaRPr lang="ru-RU" sz="1500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4625" indent="-1052513">
              <a:lnSpc>
                <a:spcPct val="101000"/>
              </a:lnSpc>
              <a:spcBef>
                <a:spcPts val="425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ru-RU" sz="15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4625" indent="-1052513">
              <a:spcBef>
                <a:spcPts val="25"/>
              </a:spcBef>
            </a:pPr>
            <a:endParaRPr lang="ru-RU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66800" y="4800600"/>
            <a:ext cx="678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Ссылка на видео работы кормушки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https://disk.yandex.ru/i/VLXeOwSKw5PvRw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Ссылка на видео работы кормушки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https://disk.yandex.ru/i/I4QT005fbwrJLQ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Ссылка на видео кормушки №2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https://disk.yandex.ru/i/OGg6W_fjbnXBEQ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Кормушка 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0" y="4495800"/>
            <a:ext cx="2514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534988" y="222250"/>
            <a:ext cx="8791575" cy="6484938"/>
            <a:chOff x="535604" y="222822"/>
            <a:chExt cx="8791575" cy="6483985"/>
          </a:xfrm>
        </p:grpSpPr>
        <p:sp>
          <p:nvSpPr>
            <p:cNvPr id="21511" name="object 3"/>
            <p:cNvSpPr>
              <a:spLocks noChangeArrowheads="1"/>
            </p:cNvSpPr>
            <p:nvPr/>
          </p:nvSpPr>
          <p:spPr bwMode="auto">
            <a:xfrm>
              <a:off x="840840" y="2051622"/>
              <a:ext cx="8181975" cy="4655185"/>
            </a:xfrm>
            <a:custGeom>
              <a:avLst/>
              <a:gdLst>
                <a:gd name="T0" fmla="*/ 0 w 8181975"/>
                <a:gd name="T1" fmla="*/ 0 h 4655184"/>
                <a:gd name="T2" fmla="*/ 8181975 w 8181975"/>
                <a:gd name="T3" fmla="*/ 4655184 h 4655184"/>
              </a:gdLst>
              <a:ahLst/>
              <a:cxnLst/>
              <a:rect l="T0" t="T1" r="T2" b="T3"/>
              <a:pathLst>
                <a:path w="8181975" h="4655184">
                  <a:moveTo>
                    <a:pt x="0" y="4654629"/>
                  </a:moveTo>
                  <a:lnTo>
                    <a:pt x="8181974" y="4654629"/>
                  </a:lnTo>
                  <a:lnTo>
                    <a:pt x="8181974" y="0"/>
                  </a:lnTo>
                  <a:lnTo>
                    <a:pt x="0" y="0"/>
                  </a:lnTo>
                  <a:lnTo>
                    <a:pt x="0" y="465462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2" name="object 4"/>
            <p:cNvSpPr>
              <a:spLocks noChangeArrowheads="1"/>
            </p:cNvSpPr>
            <p:nvPr/>
          </p:nvSpPr>
          <p:spPr bwMode="auto">
            <a:xfrm>
              <a:off x="535604" y="222822"/>
              <a:ext cx="8791575" cy="1828800"/>
            </a:xfrm>
            <a:custGeom>
              <a:avLst/>
              <a:gdLst>
                <a:gd name="T0" fmla="*/ 0 w 8791575"/>
                <a:gd name="T1" fmla="*/ 0 h 1828800"/>
                <a:gd name="T2" fmla="*/ 8791575 w 8791575"/>
                <a:gd name="T3" fmla="*/ 1828800 h 1828800"/>
              </a:gdLst>
              <a:ahLst/>
              <a:cxnLst/>
              <a:rect l="T0" t="T1" r="T2" b="T3"/>
              <a:pathLst>
                <a:path w="8791575" h="1828800">
                  <a:moveTo>
                    <a:pt x="8791574" y="1828799"/>
                  </a:moveTo>
                  <a:lnTo>
                    <a:pt x="0" y="1828799"/>
                  </a:lnTo>
                  <a:lnTo>
                    <a:pt x="0" y="0"/>
                  </a:lnTo>
                  <a:lnTo>
                    <a:pt x="8791574" y="0"/>
                  </a:lnTo>
                  <a:lnTo>
                    <a:pt x="8791574" y="18287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82775" y="244475"/>
            <a:ext cx="6099175" cy="1371600"/>
          </a:xfrm>
        </p:spPr>
        <p:txBody>
          <a:bodyPr tIns="203835"/>
          <a:lstStyle/>
          <a:p>
            <a:pPr marL="611188" indent="-598488" eaLnBrk="1" hangingPunct="1">
              <a:lnSpc>
                <a:spcPct val="79000"/>
              </a:lnSpc>
              <a:spcBef>
                <a:spcPts val="1600"/>
              </a:spcBef>
            </a:pPr>
            <a:r>
              <a:rPr lang="ru-RU" sz="4800" b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ИСПОЛЬЗУЕМАЯ  ЛИТЕРАТУРА</a:t>
            </a:r>
            <a:endParaRPr lang="ru-RU" sz="480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object 6"/>
          <p:cNvSpPr>
            <a:spLocks noChangeArrowheads="1"/>
          </p:cNvSpPr>
          <p:nvPr/>
        </p:nvSpPr>
        <p:spPr bwMode="auto">
          <a:xfrm>
            <a:off x="8032750" y="5889625"/>
            <a:ext cx="787400" cy="196850"/>
          </a:xfrm>
          <a:custGeom>
            <a:avLst/>
            <a:gdLst>
              <a:gd name="T0" fmla="*/ 0 w 787400"/>
              <a:gd name="T1" fmla="*/ 0 h 196850"/>
              <a:gd name="T2" fmla="*/ 787400 w 787400"/>
              <a:gd name="T3" fmla="*/ 196850 h 196850"/>
            </a:gdLst>
            <a:ahLst/>
            <a:cxnLst/>
            <a:rect l="T0" t="T1" r="T2" b="T3"/>
            <a:pathLst>
              <a:path w="787400" h="196850">
                <a:moveTo>
                  <a:pt x="98424" y="196849"/>
                </a:moveTo>
                <a:lnTo>
                  <a:pt x="60104" y="189118"/>
                </a:lnTo>
                <a:lnTo>
                  <a:pt x="28820" y="168029"/>
                </a:lnTo>
                <a:lnTo>
                  <a:pt x="7731" y="136745"/>
                </a:lnTo>
                <a:lnTo>
                  <a:pt x="0" y="98424"/>
                </a:lnTo>
                <a:lnTo>
                  <a:pt x="7731" y="60104"/>
                </a:lnTo>
                <a:lnTo>
                  <a:pt x="28820" y="28820"/>
                </a:lnTo>
                <a:lnTo>
                  <a:pt x="60104" y="7731"/>
                </a:lnTo>
                <a:lnTo>
                  <a:pt x="98424" y="0"/>
                </a:lnTo>
                <a:lnTo>
                  <a:pt x="136745" y="7731"/>
                </a:lnTo>
                <a:lnTo>
                  <a:pt x="168029" y="28820"/>
                </a:lnTo>
                <a:lnTo>
                  <a:pt x="189118" y="60104"/>
                </a:lnTo>
                <a:lnTo>
                  <a:pt x="196849" y="98424"/>
                </a:lnTo>
                <a:lnTo>
                  <a:pt x="189118" y="136745"/>
                </a:lnTo>
                <a:lnTo>
                  <a:pt x="168029" y="168029"/>
                </a:lnTo>
                <a:lnTo>
                  <a:pt x="136745" y="189118"/>
                </a:lnTo>
                <a:lnTo>
                  <a:pt x="98424" y="196849"/>
                </a:lnTo>
                <a:close/>
              </a:path>
              <a:path w="787400" h="196850">
                <a:moveTo>
                  <a:pt x="688974" y="196849"/>
                </a:moveTo>
                <a:lnTo>
                  <a:pt x="650654" y="189118"/>
                </a:lnTo>
                <a:lnTo>
                  <a:pt x="619369" y="168029"/>
                </a:lnTo>
                <a:lnTo>
                  <a:pt x="598281" y="136745"/>
                </a:lnTo>
                <a:lnTo>
                  <a:pt x="590549" y="98424"/>
                </a:lnTo>
                <a:lnTo>
                  <a:pt x="598281" y="60104"/>
                </a:lnTo>
                <a:lnTo>
                  <a:pt x="619369" y="28820"/>
                </a:lnTo>
                <a:lnTo>
                  <a:pt x="650654" y="7731"/>
                </a:lnTo>
                <a:lnTo>
                  <a:pt x="688974" y="0"/>
                </a:lnTo>
                <a:lnTo>
                  <a:pt x="727295" y="7731"/>
                </a:lnTo>
                <a:lnTo>
                  <a:pt x="758579" y="28820"/>
                </a:lnTo>
                <a:lnTo>
                  <a:pt x="779668" y="60104"/>
                </a:lnTo>
                <a:lnTo>
                  <a:pt x="787399" y="98424"/>
                </a:lnTo>
                <a:lnTo>
                  <a:pt x="779668" y="136745"/>
                </a:lnTo>
                <a:lnTo>
                  <a:pt x="758579" y="168029"/>
                </a:lnTo>
                <a:lnTo>
                  <a:pt x="727295" y="189118"/>
                </a:lnTo>
                <a:lnTo>
                  <a:pt x="688974" y="196849"/>
                </a:lnTo>
                <a:close/>
              </a:path>
              <a:path w="787400" h="196850">
                <a:moveTo>
                  <a:pt x="393699" y="196849"/>
                </a:moveTo>
                <a:lnTo>
                  <a:pt x="355379" y="189118"/>
                </a:lnTo>
                <a:lnTo>
                  <a:pt x="324095" y="168029"/>
                </a:lnTo>
                <a:lnTo>
                  <a:pt x="303006" y="136745"/>
                </a:lnTo>
                <a:lnTo>
                  <a:pt x="295274" y="98424"/>
                </a:lnTo>
                <a:lnTo>
                  <a:pt x="303006" y="60104"/>
                </a:lnTo>
                <a:lnTo>
                  <a:pt x="324095" y="28820"/>
                </a:lnTo>
                <a:lnTo>
                  <a:pt x="355379" y="7731"/>
                </a:lnTo>
                <a:lnTo>
                  <a:pt x="393699" y="0"/>
                </a:lnTo>
                <a:lnTo>
                  <a:pt x="432020" y="7731"/>
                </a:lnTo>
                <a:lnTo>
                  <a:pt x="463304" y="28820"/>
                </a:lnTo>
                <a:lnTo>
                  <a:pt x="484393" y="60104"/>
                </a:lnTo>
                <a:lnTo>
                  <a:pt x="492124" y="98424"/>
                </a:lnTo>
                <a:lnTo>
                  <a:pt x="484393" y="136745"/>
                </a:lnTo>
                <a:lnTo>
                  <a:pt x="463304" y="168029"/>
                </a:lnTo>
                <a:lnTo>
                  <a:pt x="432020" y="189118"/>
                </a:lnTo>
                <a:lnTo>
                  <a:pt x="393699" y="196849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2525713"/>
            <a:ext cx="8001000" cy="1217641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357505" indent="-345440" fontAlgn="auto">
              <a:spcBef>
                <a:spcPts val="135"/>
              </a:spcBef>
              <a:spcAft>
                <a:spcPts val="0"/>
              </a:spcAft>
              <a:buFontTx/>
              <a:buAutoNum type="arabicPeriod"/>
              <a:tabLst>
                <a:tab pos="358140" algn="l"/>
              </a:tabLst>
              <a:defRPr/>
            </a:pPr>
            <a:r>
              <a:rPr sz="2600" spc="32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HTTPS://RU.WIKIPEDIA.ORG/</a:t>
            </a:r>
            <a:endParaRPr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6395" indent="-354330" fontAlgn="auto">
              <a:spcBef>
                <a:spcPts val="15"/>
              </a:spcBef>
              <a:spcAft>
                <a:spcPts val="0"/>
              </a:spcAft>
              <a:buFontTx/>
              <a:buAutoNum type="arabicPeriod"/>
              <a:tabLst>
                <a:tab pos="367030" algn="l"/>
              </a:tabLst>
              <a:defRPr/>
            </a:pPr>
            <a:r>
              <a:rPr sz="2600" spc="33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HTTP://WIKI.AMPERKA.RU/</a:t>
            </a:r>
            <a:endParaRPr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3060" indent="-340995" fontAlgn="auto">
              <a:spcBef>
                <a:spcPts val="15"/>
              </a:spcBef>
              <a:spcAft>
                <a:spcPts val="0"/>
              </a:spcAft>
              <a:buFontTx/>
              <a:buAutoNum type="arabicPeriod"/>
              <a:tabLst>
                <a:tab pos="353695" algn="l"/>
              </a:tabLst>
              <a:defRPr/>
            </a:pPr>
            <a:r>
              <a:rPr sz="2600" spc="34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HTTPS://ARDUINO-KIT.RU</a:t>
            </a:r>
            <a:r>
              <a:rPr sz="2600" spc="34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school2str.ru/wp-content/uploads/%D0%9F%D1%80%D0%B2%D0%B0%D0%B2%D0%BE%D0%B2%D1%8B%D0%B5-%D0%B7%D0%BD%D0%B0%D0%BD%D0%B8%D1%8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0"/>
            <a:ext cx="2746375" cy="274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4114800"/>
            <a:ext cx="2286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object 2"/>
          <p:cNvGrpSpPr>
            <a:grpSpLocks/>
          </p:cNvGrpSpPr>
          <p:nvPr/>
        </p:nvGrpSpPr>
        <p:grpSpPr bwMode="auto">
          <a:xfrm>
            <a:off x="731838" y="930275"/>
            <a:ext cx="6850062" cy="3419475"/>
            <a:chOff x="731520" y="930916"/>
            <a:chExt cx="6851015" cy="3419475"/>
          </a:xfrm>
        </p:grpSpPr>
        <p:sp>
          <p:nvSpPr>
            <p:cNvPr id="16389" name="object 3"/>
            <p:cNvSpPr>
              <a:spLocks noChangeArrowheads="1"/>
            </p:cNvSpPr>
            <p:nvPr/>
          </p:nvSpPr>
          <p:spPr bwMode="auto">
            <a:xfrm>
              <a:off x="1066812" y="1216253"/>
              <a:ext cx="6515100" cy="3133725"/>
            </a:xfrm>
            <a:custGeom>
              <a:avLst/>
              <a:gdLst>
                <a:gd name="T0" fmla="*/ 6515100 w 6515100"/>
                <a:gd name="T1" fmla="*/ 0 h 3133725"/>
                <a:gd name="T2" fmla="*/ 0 w 6515100"/>
                <a:gd name="T3" fmla="*/ 0 h 3133725"/>
                <a:gd name="T4" fmla="*/ 0 w 6515100"/>
                <a:gd name="T5" fmla="*/ 2981744 h 3133725"/>
                <a:gd name="T6" fmla="*/ 0 w 6515100"/>
                <a:gd name="T7" fmla="*/ 3133725 h 3133725"/>
                <a:gd name="T8" fmla="*/ 6515100 w 6515100"/>
                <a:gd name="T9" fmla="*/ 3133725 h 3133725"/>
                <a:gd name="T10" fmla="*/ 6515100 w 6515100"/>
                <a:gd name="T11" fmla="*/ 2981744 h 3133725"/>
                <a:gd name="T12" fmla="*/ 6515100 w 6515100"/>
                <a:gd name="T13" fmla="*/ 0 h 3133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15100"/>
                <a:gd name="T22" fmla="*/ 0 h 3133725"/>
                <a:gd name="T23" fmla="*/ 6515100 w 6515100"/>
                <a:gd name="T24" fmla="*/ 3133725 h 31337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15100" h="3133725">
                  <a:moveTo>
                    <a:pt x="6515100" y="0"/>
                  </a:moveTo>
                  <a:lnTo>
                    <a:pt x="0" y="0"/>
                  </a:lnTo>
                  <a:lnTo>
                    <a:pt x="0" y="2981744"/>
                  </a:lnTo>
                  <a:lnTo>
                    <a:pt x="0" y="3133725"/>
                  </a:lnTo>
                  <a:lnTo>
                    <a:pt x="6515100" y="3133725"/>
                  </a:lnTo>
                  <a:lnTo>
                    <a:pt x="6515100" y="2981744"/>
                  </a:lnTo>
                  <a:lnTo>
                    <a:pt x="6515100" y="0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0" name="object 4"/>
            <p:cNvSpPr>
              <a:spLocks noChangeArrowheads="1"/>
            </p:cNvSpPr>
            <p:nvPr/>
          </p:nvSpPr>
          <p:spPr bwMode="auto">
            <a:xfrm>
              <a:off x="731520" y="930916"/>
              <a:ext cx="6705600" cy="3267075"/>
            </a:xfrm>
            <a:custGeom>
              <a:avLst/>
              <a:gdLst>
                <a:gd name="T0" fmla="*/ 6705599 w 6705600"/>
                <a:gd name="T1" fmla="*/ 3267074 h 3267075"/>
                <a:gd name="T2" fmla="*/ 0 w 6705600"/>
                <a:gd name="T3" fmla="*/ 3267074 h 3267075"/>
                <a:gd name="T4" fmla="*/ 0 w 6705600"/>
                <a:gd name="T5" fmla="*/ 0 h 3267075"/>
                <a:gd name="T6" fmla="*/ 6705599 w 6705600"/>
                <a:gd name="T7" fmla="*/ 0 h 3267075"/>
                <a:gd name="T8" fmla="*/ 6705599 w 6705600"/>
                <a:gd name="T9" fmla="*/ 3267074 h 3267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05600"/>
                <a:gd name="T16" fmla="*/ 0 h 3267075"/>
                <a:gd name="T17" fmla="*/ 6705600 w 6705600"/>
                <a:gd name="T18" fmla="*/ 3267075 h 3267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05600" h="3267075">
                  <a:moveTo>
                    <a:pt x="6705599" y="3267074"/>
                  </a:moveTo>
                  <a:lnTo>
                    <a:pt x="0" y="3267074"/>
                  </a:lnTo>
                  <a:lnTo>
                    <a:pt x="0" y="0"/>
                  </a:lnTo>
                  <a:lnTo>
                    <a:pt x="6705599" y="0"/>
                  </a:lnTo>
                  <a:lnTo>
                    <a:pt x="6705599" y="32670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1" name="object 5"/>
            <p:cNvSpPr>
              <a:spLocks noChangeArrowheads="1"/>
            </p:cNvSpPr>
            <p:nvPr/>
          </p:nvSpPr>
          <p:spPr bwMode="auto">
            <a:xfrm>
              <a:off x="780876" y="980274"/>
              <a:ext cx="6610350" cy="3162300"/>
            </a:xfrm>
            <a:custGeom>
              <a:avLst/>
              <a:gdLst>
                <a:gd name="T0" fmla="*/ 6610349 w 6610350"/>
                <a:gd name="T1" fmla="*/ 3162299 h 3162300"/>
                <a:gd name="T2" fmla="*/ 0 w 6610350"/>
                <a:gd name="T3" fmla="*/ 3162299 h 3162300"/>
                <a:gd name="T4" fmla="*/ 0 w 6610350"/>
                <a:gd name="T5" fmla="*/ 0 h 3162300"/>
                <a:gd name="T6" fmla="*/ 6610349 w 6610350"/>
                <a:gd name="T7" fmla="*/ 0 h 3162300"/>
                <a:gd name="T8" fmla="*/ 6610349 w 6610350"/>
                <a:gd name="T9" fmla="*/ 3162299 h 3162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0350"/>
                <a:gd name="T16" fmla="*/ 0 h 3162300"/>
                <a:gd name="T17" fmla="*/ 6610350 w 6610350"/>
                <a:gd name="T18" fmla="*/ 3162300 h 3162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0350" h="3162300">
                  <a:moveTo>
                    <a:pt x="6610349" y="3162299"/>
                  </a:moveTo>
                  <a:lnTo>
                    <a:pt x="0" y="3162299"/>
                  </a:lnTo>
                  <a:lnTo>
                    <a:pt x="0" y="0"/>
                  </a:lnTo>
                  <a:lnTo>
                    <a:pt x="6610349" y="0"/>
                  </a:lnTo>
                  <a:lnTo>
                    <a:pt x="6610349" y="31622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387" name="object 6"/>
          <p:cNvSpPr>
            <a:spLocks noGrp="1"/>
          </p:cNvSpPr>
          <p:nvPr>
            <p:ph type="title"/>
          </p:nvPr>
        </p:nvSpPr>
        <p:spPr>
          <a:xfrm>
            <a:off x="990600" y="914400"/>
            <a:ext cx="6477000" cy="2851150"/>
          </a:xfrm>
        </p:spPr>
        <p:txBody>
          <a:bodyPr tIns="245110"/>
          <a:lstStyle/>
          <a:p>
            <a:pPr marL="12700" indent="762000" algn="l" eaLnBrk="1" hangingPunct="1">
              <a:lnSpc>
                <a:spcPct val="150000"/>
              </a:lnSpc>
              <a:spcBef>
                <a:spcPts val="1925"/>
              </a:spcBef>
            </a:pPr>
            <a:r>
              <a:rPr lang="ru-RU" sz="600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  <a:br>
              <a:rPr lang="ru-RU" sz="600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  <p:sp>
        <p:nvSpPr>
          <p:cNvPr id="16388" name="object 7"/>
          <p:cNvSpPr>
            <a:spLocks noChangeArrowheads="1"/>
          </p:cNvSpPr>
          <p:nvPr/>
        </p:nvSpPr>
        <p:spPr bwMode="auto">
          <a:xfrm>
            <a:off x="8032750" y="5889625"/>
            <a:ext cx="787400" cy="196850"/>
          </a:xfrm>
          <a:custGeom>
            <a:avLst/>
            <a:gdLst>
              <a:gd name="T0" fmla="*/ 98424 w 787400"/>
              <a:gd name="T1" fmla="*/ 196849 h 196850"/>
              <a:gd name="T2" fmla="*/ 60104 w 787400"/>
              <a:gd name="T3" fmla="*/ 189118 h 196850"/>
              <a:gd name="T4" fmla="*/ 28820 w 787400"/>
              <a:gd name="T5" fmla="*/ 168029 h 196850"/>
              <a:gd name="T6" fmla="*/ 7731 w 787400"/>
              <a:gd name="T7" fmla="*/ 136745 h 196850"/>
              <a:gd name="T8" fmla="*/ 0 w 787400"/>
              <a:gd name="T9" fmla="*/ 98424 h 196850"/>
              <a:gd name="T10" fmla="*/ 7731 w 787400"/>
              <a:gd name="T11" fmla="*/ 60104 h 196850"/>
              <a:gd name="T12" fmla="*/ 28820 w 787400"/>
              <a:gd name="T13" fmla="*/ 28820 h 196850"/>
              <a:gd name="T14" fmla="*/ 60104 w 787400"/>
              <a:gd name="T15" fmla="*/ 7731 h 196850"/>
              <a:gd name="T16" fmla="*/ 98424 w 787400"/>
              <a:gd name="T17" fmla="*/ 0 h 196850"/>
              <a:gd name="T18" fmla="*/ 136745 w 787400"/>
              <a:gd name="T19" fmla="*/ 7731 h 196850"/>
              <a:gd name="T20" fmla="*/ 168029 w 787400"/>
              <a:gd name="T21" fmla="*/ 28820 h 196850"/>
              <a:gd name="T22" fmla="*/ 189118 w 787400"/>
              <a:gd name="T23" fmla="*/ 60104 h 196850"/>
              <a:gd name="T24" fmla="*/ 196849 w 787400"/>
              <a:gd name="T25" fmla="*/ 98424 h 196850"/>
              <a:gd name="T26" fmla="*/ 189118 w 787400"/>
              <a:gd name="T27" fmla="*/ 136745 h 196850"/>
              <a:gd name="T28" fmla="*/ 168029 w 787400"/>
              <a:gd name="T29" fmla="*/ 168029 h 196850"/>
              <a:gd name="T30" fmla="*/ 136745 w 787400"/>
              <a:gd name="T31" fmla="*/ 189118 h 196850"/>
              <a:gd name="T32" fmla="*/ 98424 w 787400"/>
              <a:gd name="T33" fmla="*/ 196849 h 196850"/>
              <a:gd name="T34" fmla="*/ 688974 w 787400"/>
              <a:gd name="T35" fmla="*/ 196849 h 196850"/>
              <a:gd name="T36" fmla="*/ 650654 w 787400"/>
              <a:gd name="T37" fmla="*/ 189118 h 196850"/>
              <a:gd name="T38" fmla="*/ 619369 w 787400"/>
              <a:gd name="T39" fmla="*/ 168029 h 196850"/>
              <a:gd name="T40" fmla="*/ 598281 w 787400"/>
              <a:gd name="T41" fmla="*/ 136745 h 196850"/>
              <a:gd name="T42" fmla="*/ 590549 w 787400"/>
              <a:gd name="T43" fmla="*/ 98424 h 196850"/>
              <a:gd name="T44" fmla="*/ 598281 w 787400"/>
              <a:gd name="T45" fmla="*/ 60104 h 196850"/>
              <a:gd name="T46" fmla="*/ 619369 w 787400"/>
              <a:gd name="T47" fmla="*/ 28820 h 196850"/>
              <a:gd name="T48" fmla="*/ 650654 w 787400"/>
              <a:gd name="T49" fmla="*/ 7731 h 196850"/>
              <a:gd name="T50" fmla="*/ 688974 w 787400"/>
              <a:gd name="T51" fmla="*/ 0 h 196850"/>
              <a:gd name="T52" fmla="*/ 727295 w 787400"/>
              <a:gd name="T53" fmla="*/ 7731 h 196850"/>
              <a:gd name="T54" fmla="*/ 758579 w 787400"/>
              <a:gd name="T55" fmla="*/ 28820 h 196850"/>
              <a:gd name="T56" fmla="*/ 779668 w 787400"/>
              <a:gd name="T57" fmla="*/ 60104 h 196850"/>
              <a:gd name="T58" fmla="*/ 787399 w 787400"/>
              <a:gd name="T59" fmla="*/ 98424 h 196850"/>
              <a:gd name="T60" fmla="*/ 779668 w 787400"/>
              <a:gd name="T61" fmla="*/ 136745 h 196850"/>
              <a:gd name="T62" fmla="*/ 758579 w 787400"/>
              <a:gd name="T63" fmla="*/ 168029 h 196850"/>
              <a:gd name="T64" fmla="*/ 727295 w 787400"/>
              <a:gd name="T65" fmla="*/ 189118 h 196850"/>
              <a:gd name="T66" fmla="*/ 688974 w 787400"/>
              <a:gd name="T67" fmla="*/ 196849 h 196850"/>
              <a:gd name="T68" fmla="*/ 393699 w 787400"/>
              <a:gd name="T69" fmla="*/ 196849 h 196850"/>
              <a:gd name="T70" fmla="*/ 355379 w 787400"/>
              <a:gd name="T71" fmla="*/ 189118 h 196850"/>
              <a:gd name="T72" fmla="*/ 324095 w 787400"/>
              <a:gd name="T73" fmla="*/ 168029 h 196850"/>
              <a:gd name="T74" fmla="*/ 303006 w 787400"/>
              <a:gd name="T75" fmla="*/ 136745 h 196850"/>
              <a:gd name="T76" fmla="*/ 295274 w 787400"/>
              <a:gd name="T77" fmla="*/ 98424 h 196850"/>
              <a:gd name="T78" fmla="*/ 303006 w 787400"/>
              <a:gd name="T79" fmla="*/ 60104 h 196850"/>
              <a:gd name="T80" fmla="*/ 324095 w 787400"/>
              <a:gd name="T81" fmla="*/ 28820 h 196850"/>
              <a:gd name="T82" fmla="*/ 355379 w 787400"/>
              <a:gd name="T83" fmla="*/ 7731 h 196850"/>
              <a:gd name="T84" fmla="*/ 393699 w 787400"/>
              <a:gd name="T85" fmla="*/ 0 h 196850"/>
              <a:gd name="T86" fmla="*/ 432020 w 787400"/>
              <a:gd name="T87" fmla="*/ 7731 h 196850"/>
              <a:gd name="T88" fmla="*/ 463304 w 787400"/>
              <a:gd name="T89" fmla="*/ 28820 h 196850"/>
              <a:gd name="T90" fmla="*/ 484393 w 787400"/>
              <a:gd name="T91" fmla="*/ 60104 h 196850"/>
              <a:gd name="T92" fmla="*/ 492124 w 787400"/>
              <a:gd name="T93" fmla="*/ 98424 h 196850"/>
              <a:gd name="T94" fmla="*/ 484393 w 787400"/>
              <a:gd name="T95" fmla="*/ 136745 h 196850"/>
              <a:gd name="T96" fmla="*/ 463304 w 787400"/>
              <a:gd name="T97" fmla="*/ 168029 h 196850"/>
              <a:gd name="T98" fmla="*/ 432020 w 787400"/>
              <a:gd name="T99" fmla="*/ 189118 h 196850"/>
              <a:gd name="T100" fmla="*/ 393699 w 787400"/>
              <a:gd name="T101" fmla="*/ 196849 h 1968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7400"/>
              <a:gd name="T154" fmla="*/ 0 h 196850"/>
              <a:gd name="T155" fmla="*/ 787400 w 787400"/>
              <a:gd name="T156" fmla="*/ 196850 h 1968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7400" h="196850">
                <a:moveTo>
                  <a:pt x="98424" y="196849"/>
                </a:moveTo>
                <a:lnTo>
                  <a:pt x="60104" y="189118"/>
                </a:lnTo>
                <a:lnTo>
                  <a:pt x="28820" y="168029"/>
                </a:lnTo>
                <a:lnTo>
                  <a:pt x="7731" y="136745"/>
                </a:lnTo>
                <a:lnTo>
                  <a:pt x="0" y="98424"/>
                </a:lnTo>
                <a:lnTo>
                  <a:pt x="7731" y="60104"/>
                </a:lnTo>
                <a:lnTo>
                  <a:pt x="28820" y="28820"/>
                </a:lnTo>
                <a:lnTo>
                  <a:pt x="60104" y="7731"/>
                </a:lnTo>
                <a:lnTo>
                  <a:pt x="98424" y="0"/>
                </a:lnTo>
                <a:lnTo>
                  <a:pt x="136745" y="7731"/>
                </a:lnTo>
                <a:lnTo>
                  <a:pt x="168029" y="28820"/>
                </a:lnTo>
                <a:lnTo>
                  <a:pt x="189118" y="60104"/>
                </a:lnTo>
                <a:lnTo>
                  <a:pt x="196849" y="98424"/>
                </a:lnTo>
                <a:lnTo>
                  <a:pt x="189118" y="136745"/>
                </a:lnTo>
                <a:lnTo>
                  <a:pt x="168029" y="168029"/>
                </a:lnTo>
                <a:lnTo>
                  <a:pt x="136745" y="189118"/>
                </a:lnTo>
                <a:lnTo>
                  <a:pt x="98424" y="196849"/>
                </a:lnTo>
                <a:close/>
              </a:path>
              <a:path w="787400" h="196850">
                <a:moveTo>
                  <a:pt x="688974" y="196849"/>
                </a:moveTo>
                <a:lnTo>
                  <a:pt x="650654" y="189118"/>
                </a:lnTo>
                <a:lnTo>
                  <a:pt x="619369" y="168029"/>
                </a:lnTo>
                <a:lnTo>
                  <a:pt x="598281" y="136745"/>
                </a:lnTo>
                <a:lnTo>
                  <a:pt x="590549" y="98424"/>
                </a:lnTo>
                <a:lnTo>
                  <a:pt x="598281" y="60104"/>
                </a:lnTo>
                <a:lnTo>
                  <a:pt x="619369" y="28820"/>
                </a:lnTo>
                <a:lnTo>
                  <a:pt x="650654" y="7731"/>
                </a:lnTo>
                <a:lnTo>
                  <a:pt x="688974" y="0"/>
                </a:lnTo>
                <a:lnTo>
                  <a:pt x="727295" y="7731"/>
                </a:lnTo>
                <a:lnTo>
                  <a:pt x="758579" y="28820"/>
                </a:lnTo>
                <a:lnTo>
                  <a:pt x="779668" y="60104"/>
                </a:lnTo>
                <a:lnTo>
                  <a:pt x="787399" y="98424"/>
                </a:lnTo>
                <a:lnTo>
                  <a:pt x="779668" y="136745"/>
                </a:lnTo>
                <a:lnTo>
                  <a:pt x="758579" y="168029"/>
                </a:lnTo>
                <a:lnTo>
                  <a:pt x="727295" y="189118"/>
                </a:lnTo>
                <a:lnTo>
                  <a:pt x="688974" y="196849"/>
                </a:lnTo>
                <a:close/>
              </a:path>
              <a:path w="787400" h="196850">
                <a:moveTo>
                  <a:pt x="393699" y="196849"/>
                </a:moveTo>
                <a:lnTo>
                  <a:pt x="355379" y="189118"/>
                </a:lnTo>
                <a:lnTo>
                  <a:pt x="324095" y="168029"/>
                </a:lnTo>
                <a:lnTo>
                  <a:pt x="303006" y="136745"/>
                </a:lnTo>
                <a:lnTo>
                  <a:pt x="295274" y="98424"/>
                </a:lnTo>
                <a:lnTo>
                  <a:pt x="303006" y="60104"/>
                </a:lnTo>
                <a:lnTo>
                  <a:pt x="324095" y="28820"/>
                </a:lnTo>
                <a:lnTo>
                  <a:pt x="355379" y="7731"/>
                </a:lnTo>
                <a:lnTo>
                  <a:pt x="393699" y="0"/>
                </a:lnTo>
                <a:lnTo>
                  <a:pt x="432020" y="7731"/>
                </a:lnTo>
                <a:lnTo>
                  <a:pt x="463304" y="28820"/>
                </a:lnTo>
                <a:lnTo>
                  <a:pt x="484393" y="60104"/>
                </a:lnTo>
                <a:lnTo>
                  <a:pt x="492124" y="98424"/>
                </a:lnTo>
                <a:lnTo>
                  <a:pt x="484393" y="136745"/>
                </a:lnTo>
                <a:lnTo>
                  <a:pt x="463304" y="168029"/>
                </a:lnTo>
                <a:lnTo>
                  <a:pt x="432020" y="189118"/>
                </a:lnTo>
                <a:lnTo>
                  <a:pt x="393699" y="196849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066800" y="1216025"/>
            <a:ext cx="8143875" cy="5448300"/>
          </a:xfrm>
          <a:custGeom>
            <a:avLst/>
            <a:gdLst>
              <a:gd name="T0" fmla="*/ 8143875 w 8143875"/>
              <a:gd name="T1" fmla="*/ 0 h 5448300"/>
              <a:gd name="T2" fmla="*/ 7951952 w 8143875"/>
              <a:gd name="T3" fmla="*/ 0 h 5448300"/>
              <a:gd name="T4" fmla="*/ 7951952 w 8143875"/>
              <a:gd name="T5" fmla="*/ 2981744 h 5448300"/>
              <a:gd name="T6" fmla="*/ 0 w 8143875"/>
              <a:gd name="T7" fmla="*/ 2981744 h 5448300"/>
              <a:gd name="T8" fmla="*/ 0 w 8143875"/>
              <a:gd name="T9" fmla="*/ 5157686 h 5448300"/>
              <a:gd name="T10" fmla="*/ 0 w 8143875"/>
              <a:gd name="T11" fmla="*/ 5448300 h 5448300"/>
              <a:gd name="T12" fmla="*/ 8143875 w 8143875"/>
              <a:gd name="T13" fmla="*/ 5448300 h 5448300"/>
              <a:gd name="T14" fmla="*/ 8143875 w 8143875"/>
              <a:gd name="T15" fmla="*/ 5157686 h 5448300"/>
              <a:gd name="T16" fmla="*/ 8143875 w 8143875"/>
              <a:gd name="T17" fmla="*/ 2981744 h 5448300"/>
              <a:gd name="T18" fmla="*/ 8143875 w 8143875"/>
              <a:gd name="T19" fmla="*/ 0 h 54483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143875"/>
              <a:gd name="T31" fmla="*/ 0 h 5448300"/>
              <a:gd name="T32" fmla="*/ 8143875 w 8143875"/>
              <a:gd name="T33" fmla="*/ 5448300 h 54483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143875" h="5448300">
                <a:moveTo>
                  <a:pt x="8143875" y="0"/>
                </a:moveTo>
                <a:lnTo>
                  <a:pt x="7951952" y="0"/>
                </a:lnTo>
                <a:lnTo>
                  <a:pt x="7951952" y="2981744"/>
                </a:lnTo>
                <a:lnTo>
                  <a:pt x="0" y="2981744"/>
                </a:lnTo>
                <a:lnTo>
                  <a:pt x="0" y="5157686"/>
                </a:lnTo>
                <a:lnTo>
                  <a:pt x="0" y="5448300"/>
                </a:lnTo>
                <a:lnTo>
                  <a:pt x="8143875" y="5448300"/>
                </a:lnTo>
                <a:lnTo>
                  <a:pt x="8143875" y="5157686"/>
                </a:lnTo>
                <a:lnTo>
                  <a:pt x="8143875" y="2981744"/>
                </a:lnTo>
                <a:lnTo>
                  <a:pt x="8143875" y="0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5123" name="object 3"/>
          <p:cNvGrpSpPr>
            <a:grpSpLocks/>
          </p:cNvGrpSpPr>
          <p:nvPr/>
        </p:nvGrpSpPr>
        <p:grpSpPr bwMode="auto">
          <a:xfrm>
            <a:off x="152400" y="304800"/>
            <a:ext cx="9067800" cy="6637338"/>
            <a:chOff x="731520" y="373179"/>
            <a:chExt cx="8287252" cy="6000750"/>
          </a:xfrm>
        </p:grpSpPr>
        <p:sp>
          <p:nvSpPr>
            <p:cNvPr id="5135" name="object 4"/>
            <p:cNvSpPr>
              <a:spLocks noChangeArrowheads="1"/>
            </p:cNvSpPr>
            <p:nvPr/>
          </p:nvSpPr>
          <p:spPr bwMode="auto">
            <a:xfrm>
              <a:off x="731520" y="930914"/>
              <a:ext cx="114935" cy="3267075"/>
            </a:xfrm>
            <a:custGeom>
              <a:avLst/>
              <a:gdLst>
                <a:gd name="T0" fmla="*/ 0 w 114934"/>
                <a:gd name="T1" fmla="*/ 3267074 h 3267075"/>
                <a:gd name="T2" fmla="*/ 114802 w 114934"/>
                <a:gd name="T3" fmla="*/ 3267074 h 3267075"/>
                <a:gd name="T4" fmla="*/ 114802 w 114934"/>
                <a:gd name="T5" fmla="*/ 0 h 3267075"/>
                <a:gd name="T6" fmla="*/ 0 w 114934"/>
                <a:gd name="T7" fmla="*/ 0 h 3267075"/>
                <a:gd name="T8" fmla="*/ 0 w 114934"/>
                <a:gd name="T9" fmla="*/ 3267074 h 3267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934"/>
                <a:gd name="T16" fmla="*/ 0 h 3267075"/>
                <a:gd name="T17" fmla="*/ 114934 w 114934"/>
                <a:gd name="T18" fmla="*/ 3267075 h 3267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934" h="3267075">
                  <a:moveTo>
                    <a:pt x="0" y="3267074"/>
                  </a:moveTo>
                  <a:lnTo>
                    <a:pt x="114802" y="3267074"/>
                  </a:lnTo>
                  <a:lnTo>
                    <a:pt x="114802" y="0"/>
                  </a:lnTo>
                  <a:lnTo>
                    <a:pt x="0" y="0"/>
                  </a:lnTo>
                  <a:lnTo>
                    <a:pt x="0" y="32670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6" name="object 5"/>
            <p:cNvSpPr>
              <a:spLocks noChangeArrowheads="1"/>
            </p:cNvSpPr>
            <p:nvPr/>
          </p:nvSpPr>
          <p:spPr bwMode="auto">
            <a:xfrm>
              <a:off x="846322" y="373179"/>
              <a:ext cx="8172450" cy="6000750"/>
            </a:xfrm>
            <a:custGeom>
              <a:avLst/>
              <a:gdLst>
                <a:gd name="T0" fmla="*/ 8172449 w 8172450"/>
                <a:gd name="T1" fmla="*/ 6000749 h 6000750"/>
                <a:gd name="T2" fmla="*/ 0 w 8172450"/>
                <a:gd name="T3" fmla="*/ 6000749 h 6000750"/>
                <a:gd name="T4" fmla="*/ 0 w 8172450"/>
                <a:gd name="T5" fmla="*/ 0 h 6000750"/>
                <a:gd name="T6" fmla="*/ 8172449 w 8172450"/>
                <a:gd name="T7" fmla="*/ 0 h 6000750"/>
                <a:gd name="T8" fmla="*/ 8172449 w 8172450"/>
                <a:gd name="T9" fmla="*/ 6000749 h 6000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2450"/>
                <a:gd name="T16" fmla="*/ 0 h 6000750"/>
                <a:gd name="T17" fmla="*/ 8172450 w 8172450"/>
                <a:gd name="T18" fmla="*/ 6000750 h 6000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2450" h="6000750">
                  <a:moveTo>
                    <a:pt x="8172449" y="6000749"/>
                  </a:moveTo>
                  <a:lnTo>
                    <a:pt x="0" y="6000749"/>
                  </a:lnTo>
                  <a:lnTo>
                    <a:pt x="0" y="0"/>
                  </a:lnTo>
                  <a:lnTo>
                    <a:pt x="8172449" y="0"/>
                  </a:lnTo>
                  <a:lnTo>
                    <a:pt x="8172449" y="6000749"/>
                  </a:lnTo>
                  <a:close/>
                </a:path>
              </a:pathLst>
            </a:custGeom>
            <a:solidFill>
              <a:srgbClr val="FACB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7" name="object 6"/>
            <p:cNvSpPr>
              <a:spLocks noChangeArrowheads="1"/>
            </p:cNvSpPr>
            <p:nvPr/>
          </p:nvSpPr>
          <p:spPr bwMode="auto">
            <a:xfrm>
              <a:off x="8033238" y="5890113"/>
              <a:ext cx="787400" cy="196850"/>
            </a:xfrm>
            <a:custGeom>
              <a:avLst/>
              <a:gdLst>
                <a:gd name="T0" fmla="*/ 98424 w 787400"/>
                <a:gd name="T1" fmla="*/ 196849 h 196850"/>
                <a:gd name="T2" fmla="*/ 60104 w 787400"/>
                <a:gd name="T3" fmla="*/ 189118 h 196850"/>
                <a:gd name="T4" fmla="*/ 28820 w 787400"/>
                <a:gd name="T5" fmla="*/ 168029 h 196850"/>
                <a:gd name="T6" fmla="*/ 7731 w 787400"/>
                <a:gd name="T7" fmla="*/ 136745 h 196850"/>
                <a:gd name="T8" fmla="*/ 0 w 787400"/>
                <a:gd name="T9" fmla="*/ 98424 h 196850"/>
                <a:gd name="T10" fmla="*/ 7731 w 787400"/>
                <a:gd name="T11" fmla="*/ 60104 h 196850"/>
                <a:gd name="T12" fmla="*/ 28820 w 787400"/>
                <a:gd name="T13" fmla="*/ 28820 h 196850"/>
                <a:gd name="T14" fmla="*/ 60104 w 787400"/>
                <a:gd name="T15" fmla="*/ 7731 h 196850"/>
                <a:gd name="T16" fmla="*/ 98424 w 787400"/>
                <a:gd name="T17" fmla="*/ 0 h 196850"/>
                <a:gd name="T18" fmla="*/ 136745 w 787400"/>
                <a:gd name="T19" fmla="*/ 7731 h 196850"/>
                <a:gd name="T20" fmla="*/ 168029 w 787400"/>
                <a:gd name="T21" fmla="*/ 28820 h 196850"/>
                <a:gd name="T22" fmla="*/ 189118 w 787400"/>
                <a:gd name="T23" fmla="*/ 60104 h 196850"/>
                <a:gd name="T24" fmla="*/ 196849 w 787400"/>
                <a:gd name="T25" fmla="*/ 98424 h 196850"/>
                <a:gd name="T26" fmla="*/ 189118 w 787400"/>
                <a:gd name="T27" fmla="*/ 136745 h 196850"/>
                <a:gd name="T28" fmla="*/ 168029 w 787400"/>
                <a:gd name="T29" fmla="*/ 168029 h 196850"/>
                <a:gd name="T30" fmla="*/ 136745 w 787400"/>
                <a:gd name="T31" fmla="*/ 189118 h 196850"/>
                <a:gd name="T32" fmla="*/ 98424 w 787400"/>
                <a:gd name="T33" fmla="*/ 196849 h 196850"/>
                <a:gd name="T34" fmla="*/ 688974 w 787400"/>
                <a:gd name="T35" fmla="*/ 196849 h 196850"/>
                <a:gd name="T36" fmla="*/ 650654 w 787400"/>
                <a:gd name="T37" fmla="*/ 189118 h 196850"/>
                <a:gd name="T38" fmla="*/ 619369 w 787400"/>
                <a:gd name="T39" fmla="*/ 168029 h 196850"/>
                <a:gd name="T40" fmla="*/ 598281 w 787400"/>
                <a:gd name="T41" fmla="*/ 136745 h 196850"/>
                <a:gd name="T42" fmla="*/ 590549 w 787400"/>
                <a:gd name="T43" fmla="*/ 98424 h 196850"/>
                <a:gd name="T44" fmla="*/ 598281 w 787400"/>
                <a:gd name="T45" fmla="*/ 60104 h 196850"/>
                <a:gd name="T46" fmla="*/ 619369 w 787400"/>
                <a:gd name="T47" fmla="*/ 28820 h 196850"/>
                <a:gd name="T48" fmla="*/ 650654 w 787400"/>
                <a:gd name="T49" fmla="*/ 7731 h 196850"/>
                <a:gd name="T50" fmla="*/ 688974 w 787400"/>
                <a:gd name="T51" fmla="*/ 0 h 196850"/>
                <a:gd name="T52" fmla="*/ 727295 w 787400"/>
                <a:gd name="T53" fmla="*/ 7731 h 196850"/>
                <a:gd name="T54" fmla="*/ 758579 w 787400"/>
                <a:gd name="T55" fmla="*/ 28820 h 196850"/>
                <a:gd name="T56" fmla="*/ 779668 w 787400"/>
                <a:gd name="T57" fmla="*/ 60104 h 196850"/>
                <a:gd name="T58" fmla="*/ 787399 w 787400"/>
                <a:gd name="T59" fmla="*/ 98424 h 196850"/>
                <a:gd name="T60" fmla="*/ 779668 w 787400"/>
                <a:gd name="T61" fmla="*/ 136745 h 196850"/>
                <a:gd name="T62" fmla="*/ 758579 w 787400"/>
                <a:gd name="T63" fmla="*/ 168029 h 196850"/>
                <a:gd name="T64" fmla="*/ 727295 w 787400"/>
                <a:gd name="T65" fmla="*/ 189118 h 196850"/>
                <a:gd name="T66" fmla="*/ 688974 w 787400"/>
                <a:gd name="T67" fmla="*/ 196849 h 196850"/>
                <a:gd name="T68" fmla="*/ 393699 w 787400"/>
                <a:gd name="T69" fmla="*/ 196849 h 196850"/>
                <a:gd name="T70" fmla="*/ 355379 w 787400"/>
                <a:gd name="T71" fmla="*/ 189118 h 196850"/>
                <a:gd name="T72" fmla="*/ 324095 w 787400"/>
                <a:gd name="T73" fmla="*/ 168029 h 196850"/>
                <a:gd name="T74" fmla="*/ 303006 w 787400"/>
                <a:gd name="T75" fmla="*/ 136745 h 196850"/>
                <a:gd name="T76" fmla="*/ 295274 w 787400"/>
                <a:gd name="T77" fmla="*/ 98424 h 196850"/>
                <a:gd name="T78" fmla="*/ 303006 w 787400"/>
                <a:gd name="T79" fmla="*/ 60104 h 196850"/>
                <a:gd name="T80" fmla="*/ 324095 w 787400"/>
                <a:gd name="T81" fmla="*/ 28820 h 196850"/>
                <a:gd name="T82" fmla="*/ 355379 w 787400"/>
                <a:gd name="T83" fmla="*/ 7731 h 196850"/>
                <a:gd name="T84" fmla="*/ 393699 w 787400"/>
                <a:gd name="T85" fmla="*/ 0 h 196850"/>
                <a:gd name="T86" fmla="*/ 432020 w 787400"/>
                <a:gd name="T87" fmla="*/ 7731 h 196850"/>
                <a:gd name="T88" fmla="*/ 463304 w 787400"/>
                <a:gd name="T89" fmla="*/ 28820 h 196850"/>
                <a:gd name="T90" fmla="*/ 484393 w 787400"/>
                <a:gd name="T91" fmla="*/ 60104 h 196850"/>
                <a:gd name="T92" fmla="*/ 492124 w 787400"/>
                <a:gd name="T93" fmla="*/ 98424 h 196850"/>
                <a:gd name="T94" fmla="*/ 484393 w 787400"/>
                <a:gd name="T95" fmla="*/ 136745 h 196850"/>
                <a:gd name="T96" fmla="*/ 463304 w 787400"/>
                <a:gd name="T97" fmla="*/ 168029 h 196850"/>
                <a:gd name="T98" fmla="*/ 432020 w 787400"/>
                <a:gd name="T99" fmla="*/ 189118 h 196850"/>
                <a:gd name="T100" fmla="*/ 393699 w 787400"/>
                <a:gd name="T101" fmla="*/ 196849 h 196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7400"/>
                <a:gd name="T154" fmla="*/ 0 h 196850"/>
                <a:gd name="T155" fmla="*/ 787400 w 787400"/>
                <a:gd name="T156" fmla="*/ 196850 h 1968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7400" h="196850">
                  <a:moveTo>
                    <a:pt x="98424" y="196849"/>
                  </a:moveTo>
                  <a:lnTo>
                    <a:pt x="60104" y="189118"/>
                  </a:lnTo>
                  <a:lnTo>
                    <a:pt x="28820" y="168029"/>
                  </a:lnTo>
                  <a:lnTo>
                    <a:pt x="7731" y="136745"/>
                  </a:lnTo>
                  <a:lnTo>
                    <a:pt x="0" y="98424"/>
                  </a:lnTo>
                  <a:lnTo>
                    <a:pt x="7731" y="60104"/>
                  </a:lnTo>
                  <a:lnTo>
                    <a:pt x="28820" y="28820"/>
                  </a:lnTo>
                  <a:lnTo>
                    <a:pt x="60104" y="7731"/>
                  </a:lnTo>
                  <a:lnTo>
                    <a:pt x="98424" y="0"/>
                  </a:lnTo>
                  <a:lnTo>
                    <a:pt x="136745" y="7731"/>
                  </a:lnTo>
                  <a:lnTo>
                    <a:pt x="168029" y="28820"/>
                  </a:lnTo>
                  <a:lnTo>
                    <a:pt x="189118" y="60104"/>
                  </a:lnTo>
                  <a:lnTo>
                    <a:pt x="196849" y="98424"/>
                  </a:lnTo>
                  <a:lnTo>
                    <a:pt x="189118" y="136745"/>
                  </a:lnTo>
                  <a:lnTo>
                    <a:pt x="168029" y="168029"/>
                  </a:lnTo>
                  <a:lnTo>
                    <a:pt x="136745" y="189118"/>
                  </a:lnTo>
                  <a:lnTo>
                    <a:pt x="98424" y="196849"/>
                  </a:lnTo>
                  <a:close/>
                </a:path>
                <a:path w="787400" h="196850">
                  <a:moveTo>
                    <a:pt x="688974" y="196849"/>
                  </a:moveTo>
                  <a:lnTo>
                    <a:pt x="650654" y="189118"/>
                  </a:lnTo>
                  <a:lnTo>
                    <a:pt x="619369" y="168029"/>
                  </a:lnTo>
                  <a:lnTo>
                    <a:pt x="598281" y="136745"/>
                  </a:lnTo>
                  <a:lnTo>
                    <a:pt x="590549" y="98424"/>
                  </a:lnTo>
                  <a:lnTo>
                    <a:pt x="598281" y="60104"/>
                  </a:lnTo>
                  <a:lnTo>
                    <a:pt x="619369" y="28820"/>
                  </a:lnTo>
                  <a:lnTo>
                    <a:pt x="650654" y="7731"/>
                  </a:lnTo>
                  <a:lnTo>
                    <a:pt x="688974" y="0"/>
                  </a:lnTo>
                  <a:lnTo>
                    <a:pt x="727295" y="7731"/>
                  </a:lnTo>
                  <a:lnTo>
                    <a:pt x="758579" y="28820"/>
                  </a:lnTo>
                  <a:lnTo>
                    <a:pt x="779668" y="60104"/>
                  </a:lnTo>
                  <a:lnTo>
                    <a:pt x="787399" y="98424"/>
                  </a:lnTo>
                  <a:lnTo>
                    <a:pt x="779668" y="136745"/>
                  </a:lnTo>
                  <a:lnTo>
                    <a:pt x="758579" y="168029"/>
                  </a:lnTo>
                  <a:lnTo>
                    <a:pt x="727295" y="189118"/>
                  </a:lnTo>
                  <a:lnTo>
                    <a:pt x="688974" y="196849"/>
                  </a:lnTo>
                  <a:close/>
                </a:path>
                <a:path w="787400" h="196850">
                  <a:moveTo>
                    <a:pt x="393699" y="196849"/>
                  </a:moveTo>
                  <a:lnTo>
                    <a:pt x="355379" y="189118"/>
                  </a:lnTo>
                  <a:lnTo>
                    <a:pt x="324095" y="168029"/>
                  </a:lnTo>
                  <a:lnTo>
                    <a:pt x="303006" y="136745"/>
                  </a:lnTo>
                  <a:lnTo>
                    <a:pt x="295274" y="98424"/>
                  </a:lnTo>
                  <a:lnTo>
                    <a:pt x="303006" y="60104"/>
                  </a:lnTo>
                  <a:lnTo>
                    <a:pt x="324095" y="28820"/>
                  </a:lnTo>
                  <a:lnTo>
                    <a:pt x="355379" y="7731"/>
                  </a:lnTo>
                  <a:lnTo>
                    <a:pt x="393699" y="0"/>
                  </a:lnTo>
                  <a:lnTo>
                    <a:pt x="432020" y="7731"/>
                  </a:lnTo>
                  <a:lnTo>
                    <a:pt x="463304" y="28820"/>
                  </a:lnTo>
                  <a:lnTo>
                    <a:pt x="484393" y="60104"/>
                  </a:lnTo>
                  <a:lnTo>
                    <a:pt x="492124" y="98424"/>
                  </a:lnTo>
                  <a:lnTo>
                    <a:pt x="484393" y="136745"/>
                  </a:lnTo>
                  <a:lnTo>
                    <a:pt x="463304" y="168029"/>
                  </a:lnTo>
                  <a:lnTo>
                    <a:pt x="432020" y="189118"/>
                  </a:lnTo>
                  <a:lnTo>
                    <a:pt x="393699" y="19684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543800" cy="75088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4800" spc="15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  <a:endParaRPr sz="48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125" name="object 9"/>
          <p:cNvSpPr txBox="1">
            <a:spLocks noChangeArrowheads="1"/>
          </p:cNvSpPr>
          <p:nvPr/>
        </p:nvSpPr>
        <p:spPr bwMode="auto">
          <a:xfrm>
            <a:off x="1676400" y="44958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480" rIns="0" bIns="0">
            <a:spAutoFit/>
          </a:bodyPr>
          <a:lstStyle/>
          <a:p>
            <a:pPr marL="11113" algn="ctr">
              <a:lnSpc>
                <a:spcPts val="2375"/>
              </a:lnSpc>
              <a:spcBef>
                <a:spcPts val="238"/>
              </a:spcBef>
            </a:pPr>
            <a:r>
              <a:rPr lang="ru-RU" sz="2000">
                <a:solidFill>
                  <a:srgbClr val="6F7B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 descr="https://images.ru.prom.st/545257334_w640_h640_kompleks-apparatno-programmnyj-zdorove-eks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73912"/>
            <a:ext cx="4343400" cy="27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yusa27.ru/wp-content/uploads/2017/09/tekhnicheskoe-obsluzhivanie-i-re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18" descr="https://www.quest.com/community/cfs-file/__key/communityserver-blogs-components-weblogfiles/00-00-00-00-06/idea_2D00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267200"/>
            <a:ext cx="9906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9" name="object 4"/>
          <p:cNvGrpSpPr>
            <a:grpSpLocks/>
          </p:cNvGrpSpPr>
          <p:nvPr/>
        </p:nvGrpSpPr>
        <p:grpSpPr bwMode="auto">
          <a:xfrm>
            <a:off x="7924800" y="457200"/>
            <a:ext cx="1371600" cy="1905000"/>
            <a:chOff x="6111837" y="2741145"/>
            <a:chExt cx="2020570" cy="2901950"/>
          </a:xfrm>
        </p:grpSpPr>
        <p:sp>
          <p:nvSpPr>
            <p:cNvPr id="5132" name="object 5"/>
            <p:cNvSpPr>
              <a:spLocks noChangeArrowheads="1"/>
            </p:cNvSpPr>
            <p:nvPr/>
          </p:nvSpPr>
          <p:spPr bwMode="auto">
            <a:xfrm>
              <a:off x="6318225" y="3215412"/>
              <a:ext cx="1548130" cy="2118995"/>
            </a:xfrm>
            <a:custGeom>
              <a:avLst/>
              <a:gdLst>
                <a:gd name="T0" fmla="*/ 637478 w 1548129"/>
                <a:gd name="T1" fmla="*/ 2115662 h 2118995"/>
                <a:gd name="T2" fmla="*/ 558678 w 1548129"/>
                <a:gd name="T3" fmla="*/ 2095562 h 2118995"/>
                <a:gd name="T4" fmla="*/ 460726 w 1548129"/>
                <a:gd name="T5" fmla="*/ 2008323 h 2118995"/>
                <a:gd name="T6" fmla="*/ 416245 w 1548129"/>
                <a:gd name="T7" fmla="*/ 1875143 h 2118995"/>
                <a:gd name="T8" fmla="*/ 404283 w 1548129"/>
                <a:gd name="T9" fmla="*/ 1797617 h 2118995"/>
                <a:gd name="T10" fmla="*/ 388192 w 1548129"/>
                <a:gd name="T11" fmla="*/ 1674738 h 2118995"/>
                <a:gd name="T12" fmla="*/ 372998 w 1548129"/>
                <a:gd name="T13" fmla="*/ 1592094 h 2118995"/>
                <a:gd name="T14" fmla="*/ 347138 w 1548129"/>
                <a:gd name="T15" fmla="*/ 1504506 h 2118995"/>
                <a:gd name="T16" fmla="*/ 308234 w 1548129"/>
                <a:gd name="T17" fmla="*/ 1417648 h 2118995"/>
                <a:gd name="T18" fmla="*/ 261504 w 1548129"/>
                <a:gd name="T19" fmla="*/ 1338182 h 2118995"/>
                <a:gd name="T20" fmla="*/ 210336 w 1548129"/>
                <a:gd name="T21" fmla="*/ 1263574 h 2118995"/>
                <a:gd name="T22" fmla="*/ 132681 w 1548129"/>
                <a:gd name="T23" fmla="*/ 1155225 h 2118995"/>
                <a:gd name="T24" fmla="*/ 85253 w 1548129"/>
                <a:gd name="T25" fmla="*/ 1081670 h 2118995"/>
                <a:gd name="T26" fmla="*/ 45253 w 1548129"/>
                <a:gd name="T27" fmla="*/ 1004101 h 2118995"/>
                <a:gd name="T28" fmla="*/ 16071 w 1548129"/>
                <a:gd name="T29" fmla="*/ 919981 h 2118995"/>
                <a:gd name="T30" fmla="*/ 1098 w 1548129"/>
                <a:gd name="T31" fmla="*/ 826776 h 2118995"/>
                <a:gd name="T32" fmla="*/ 1683 w 1548129"/>
                <a:gd name="T33" fmla="*/ 735098 h 2118995"/>
                <a:gd name="T34" fmla="*/ 10464 w 1548129"/>
                <a:gd name="T35" fmla="*/ 648730 h 2118995"/>
                <a:gd name="T36" fmla="*/ 28570 w 1548129"/>
                <a:gd name="T37" fmla="*/ 558343 h 2118995"/>
                <a:gd name="T38" fmla="*/ 58531 w 1548129"/>
                <a:gd name="T39" fmla="*/ 466497 h 2118995"/>
                <a:gd name="T40" fmla="*/ 102873 w 1548129"/>
                <a:gd name="T41" fmla="*/ 375755 h 2118995"/>
                <a:gd name="T42" fmla="*/ 164127 w 1548129"/>
                <a:gd name="T43" fmla="*/ 288677 h 2118995"/>
                <a:gd name="T44" fmla="*/ 244819 w 1548129"/>
                <a:gd name="T45" fmla="*/ 207826 h 2118995"/>
                <a:gd name="T46" fmla="*/ 336408 w 1548129"/>
                <a:gd name="T47" fmla="*/ 142476 h 2118995"/>
                <a:gd name="T48" fmla="*/ 427706 w 1548129"/>
                <a:gd name="T49" fmla="*/ 94932 h 2118995"/>
                <a:gd name="T50" fmla="*/ 522615 w 1548129"/>
                <a:gd name="T51" fmla="*/ 57031 h 2118995"/>
                <a:gd name="T52" fmla="*/ 620652 w 1548129"/>
                <a:gd name="T53" fmla="*/ 27784 h 2118995"/>
                <a:gd name="T54" fmla="*/ 721202 w 1548129"/>
                <a:gd name="T55" fmla="*/ 8239 h 2118995"/>
                <a:gd name="T56" fmla="*/ 822456 w 1548129"/>
                <a:gd name="T57" fmla="*/ 0 h 2118995"/>
                <a:gd name="T58" fmla="*/ 922602 w 1548129"/>
                <a:gd name="T59" fmla="*/ 4670 h 2118995"/>
                <a:gd name="T60" fmla="*/ 1019829 w 1548129"/>
                <a:gd name="T61" fmla="*/ 23854 h 2118995"/>
                <a:gd name="T62" fmla="*/ 1112326 w 1548129"/>
                <a:gd name="T63" fmla="*/ 59157 h 2118995"/>
                <a:gd name="T64" fmla="*/ 1194609 w 1548129"/>
                <a:gd name="T65" fmla="*/ 109333 h 2118995"/>
                <a:gd name="T66" fmla="*/ 1264984 w 1548129"/>
                <a:gd name="T67" fmla="*/ 169749 h 2118995"/>
                <a:gd name="T68" fmla="*/ 1327979 w 1548129"/>
                <a:gd name="T69" fmla="*/ 238232 h 2118995"/>
                <a:gd name="T70" fmla="*/ 1388209 w 1548129"/>
                <a:gd name="T71" fmla="*/ 316920 h 2118995"/>
                <a:gd name="T72" fmla="*/ 1440902 w 1548129"/>
                <a:gd name="T73" fmla="*/ 400917 h 2118995"/>
                <a:gd name="T74" fmla="*/ 1484644 w 1548129"/>
                <a:gd name="T75" fmla="*/ 489612 h 2118995"/>
                <a:gd name="T76" fmla="*/ 1518023 w 1548129"/>
                <a:gd name="T77" fmla="*/ 582395 h 2118995"/>
                <a:gd name="T78" fmla="*/ 1539624 w 1548129"/>
                <a:gd name="T79" fmla="*/ 678654 h 2118995"/>
                <a:gd name="T80" fmla="*/ 1547737 w 1548129"/>
                <a:gd name="T81" fmla="*/ 777458 h 2118995"/>
                <a:gd name="T82" fmla="*/ 1541354 w 1548129"/>
                <a:gd name="T83" fmla="*/ 876484 h 2118995"/>
                <a:gd name="T84" fmla="*/ 1520112 w 1548129"/>
                <a:gd name="T85" fmla="*/ 973033 h 2118995"/>
                <a:gd name="T86" fmla="*/ 1483652 w 1548129"/>
                <a:gd name="T87" fmla="*/ 1064408 h 2118995"/>
                <a:gd name="T88" fmla="*/ 1431610 w 1548129"/>
                <a:gd name="T89" fmla="*/ 1147911 h 2118995"/>
                <a:gd name="T90" fmla="*/ 1366381 w 1548129"/>
                <a:gd name="T91" fmla="*/ 1220882 h 2118995"/>
                <a:gd name="T92" fmla="*/ 1293432 w 1548129"/>
                <a:gd name="T93" fmla="*/ 1287554 h 2118995"/>
                <a:gd name="T94" fmla="*/ 1219201 w 1548129"/>
                <a:gd name="T95" fmla="*/ 1352733 h 2118995"/>
                <a:gd name="T96" fmla="*/ 1150123 w 1548129"/>
                <a:gd name="T97" fmla="*/ 1421225 h 2118995"/>
                <a:gd name="T98" fmla="*/ 1092636 w 1548129"/>
                <a:gd name="T99" fmla="*/ 1497835 h 2118995"/>
                <a:gd name="T100" fmla="*/ 1054026 w 1548129"/>
                <a:gd name="T101" fmla="*/ 1584034 h 2118995"/>
                <a:gd name="T102" fmla="*/ 1035208 w 1548129"/>
                <a:gd name="T103" fmla="*/ 1674127 h 2118995"/>
                <a:gd name="T104" fmla="*/ 1028192 w 1548129"/>
                <a:gd name="T105" fmla="*/ 1767265 h 2118995"/>
                <a:gd name="T106" fmla="*/ 1023063 w 1548129"/>
                <a:gd name="T107" fmla="*/ 1908780 h 2118995"/>
                <a:gd name="T108" fmla="*/ 1012087 w 1548129"/>
                <a:gd name="T109" fmla="*/ 2001728 h 2118995"/>
                <a:gd name="T110" fmla="*/ 980782 w 1548129"/>
                <a:gd name="T111" fmla="*/ 2086313 h 2118995"/>
                <a:gd name="T112" fmla="*/ 741375 w 1548129"/>
                <a:gd name="T113" fmla="*/ 2116726 h 21189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8129"/>
                <a:gd name="T172" fmla="*/ 0 h 2118995"/>
                <a:gd name="T173" fmla="*/ 1548129 w 1548129"/>
                <a:gd name="T174" fmla="*/ 2118995 h 21189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8129" h="2118995">
                  <a:moveTo>
                    <a:pt x="686045" y="2118730"/>
                  </a:moveTo>
                  <a:lnTo>
                    <a:pt x="637478" y="2115662"/>
                  </a:lnTo>
                  <a:lnTo>
                    <a:pt x="595185" y="2107834"/>
                  </a:lnTo>
                  <a:lnTo>
                    <a:pt x="558678" y="2095562"/>
                  </a:lnTo>
                  <a:lnTo>
                    <a:pt x="501063" y="2058943"/>
                  </a:lnTo>
                  <a:lnTo>
                    <a:pt x="460726" y="2008323"/>
                  </a:lnTo>
                  <a:lnTo>
                    <a:pt x="433757" y="1946217"/>
                  </a:lnTo>
                  <a:lnTo>
                    <a:pt x="416245" y="1875143"/>
                  </a:lnTo>
                  <a:lnTo>
                    <a:pt x="409815" y="1837029"/>
                  </a:lnTo>
                  <a:lnTo>
                    <a:pt x="404283" y="1797617"/>
                  </a:lnTo>
                  <a:lnTo>
                    <a:pt x="393960" y="1716157"/>
                  </a:lnTo>
                  <a:lnTo>
                    <a:pt x="388192" y="1674738"/>
                  </a:lnTo>
                  <a:lnTo>
                    <a:pt x="381367" y="1633279"/>
                  </a:lnTo>
                  <a:lnTo>
                    <a:pt x="372998" y="1592094"/>
                  </a:lnTo>
                  <a:lnTo>
                    <a:pt x="362595" y="1551499"/>
                  </a:lnTo>
                  <a:lnTo>
                    <a:pt x="347138" y="1504506"/>
                  </a:lnTo>
                  <a:lnTo>
                    <a:pt x="328876" y="1459994"/>
                  </a:lnTo>
                  <a:lnTo>
                    <a:pt x="308234" y="1417648"/>
                  </a:lnTo>
                  <a:lnTo>
                    <a:pt x="285636" y="1377149"/>
                  </a:lnTo>
                  <a:lnTo>
                    <a:pt x="261504" y="1338182"/>
                  </a:lnTo>
                  <a:lnTo>
                    <a:pt x="236263" y="1300429"/>
                  </a:lnTo>
                  <a:lnTo>
                    <a:pt x="210336" y="1263574"/>
                  </a:lnTo>
                  <a:lnTo>
                    <a:pt x="158122" y="1191289"/>
                  </a:lnTo>
                  <a:lnTo>
                    <a:pt x="132681" y="1155225"/>
                  </a:lnTo>
                  <a:lnTo>
                    <a:pt x="108250" y="1118791"/>
                  </a:lnTo>
                  <a:lnTo>
                    <a:pt x="85253" y="1081670"/>
                  </a:lnTo>
                  <a:lnTo>
                    <a:pt x="64112" y="1043546"/>
                  </a:lnTo>
                  <a:lnTo>
                    <a:pt x="45253" y="1004101"/>
                  </a:lnTo>
                  <a:lnTo>
                    <a:pt x="29098" y="963018"/>
                  </a:lnTo>
                  <a:lnTo>
                    <a:pt x="16071" y="919981"/>
                  </a:lnTo>
                  <a:lnTo>
                    <a:pt x="6597" y="874673"/>
                  </a:lnTo>
                  <a:lnTo>
                    <a:pt x="1098" y="826776"/>
                  </a:lnTo>
                  <a:lnTo>
                    <a:pt x="0" y="775975"/>
                  </a:lnTo>
                  <a:lnTo>
                    <a:pt x="1683" y="735098"/>
                  </a:lnTo>
                  <a:lnTo>
                    <a:pt x="5066" y="692577"/>
                  </a:lnTo>
                  <a:lnTo>
                    <a:pt x="10464" y="648730"/>
                  </a:lnTo>
                  <a:lnTo>
                    <a:pt x="18194" y="603879"/>
                  </a:lnTo>
                  <a:lnTo>
                    <a:pt x="28570" y="558343"/>
                  </a:lnTo>
                  <a:lnTo>
                    <a:pt x="41911" y="512442"/>
                  </a:lnTo>
                  <a:lnTo>
                    <a:pt x="58531" y="466497"/>
                  </a:lnTo>
                  <a:lnTo>
                    <a:pt x="78746" y="420828"/>
                  </a:lnTo>
                  <a:lnTo>
                    <a:pt x="102873" y="375755"/>
                  </a:lnTo>
                  <a:lnTo>
                    <a:pt x="131228" y="331598"/>
                  </a:lnTo>
                  <a:lnTo>
                    <a:pt x="164127" y="288677"/>
                  </a:lnTo>
                  <a:lnTo>
                    <a:pt x="201885" y="247313"/>
                  </a:lnTo>
                  <a:lnTo>
                    <a:pt x="244819" y="207826"/>
                  </a:lnTo>
                  <a:lnTo>
                    <a:pt x="293245" y="170536"/>
                  </a:lnTo>
                  <a:lnTo>
                    <a:pt x="336408" y="142476"/>
                  </a:lnTo>
                  <a:lnTo>
                    <a:pt x="381351" y="117384"/>
                  </a:lnTo>
                  <a:lnTo>
                    <a:pt x="427706" y="94932"/>
                  </a:lnTo>
                  <a:lnTo>
                    <a:pt x="475105" y="74792"/>
                  </a:lnTo>
                  <a:lnTo>
                    <a:pt x="522615" y="57031"/>
                  </a:lnTo>
                  <a:lnTo>
                    <a:pt x="571206" y="41295"/>
                  </a:lnTo>
                  <a:lnTo>
                    <a:pt x="620652" y="27784"/>
                  </a:lnTo>
                  <a:lnTo>
                    <a:pt x="670726" y="16698"/>
                  </a:lnTo>
                  <a:lnTo>
                    <a:pt x="721202" y="8239"/>
                  </a:lnTo>
                  <a:lnTo>
                    <a:pt x="771854" y="2606"/>
                  </a:lnTo>
                  <a:lnTo>
                    <a:pt x="822456" y="0"/>
                  </a:lnTo>
                  <a:lnTo>
                    <a:pt x="872780" y="621"/>
                  </a:lnTo>
                  <a:lnTo>
                    <a:pt x="922602" y="4670"/>
                  </a:lnTo>
                  <a:lnTo>
                    <a:pt x="971693" y="12348"/>
                  </a:lnTo>
                  <a:lnTo>
                    <a:pt x="1019829" y="23854"/>
                  </a:lnTo>
                  <a:lnTo>
                    <a:pt x="1066782" y="39391"/>
                  </a:lnTo>
                  <a:lnTo>
                    <a:pt x="1112326" y="59157"/>
                  </a:lnTo>
                  <a:lnTo>
                    <a:pt x="1156235" y="83353"/>
                  </a:lnTo>
                  <a:lnTo>
                    <a:pt x="1194609" y="109333"/>
                  </a:lnTo>
                  <a:lnTo>
                    <a:pt x="1230803" y="138292"/>
                  </a:lnTo>
                  <a:lnTo>
                    <a:pt x="1264984" y="169749"/>
                  </a:lnTo>
                  <a:lnTo>
                    <a:pt x="1297320" y="203223"/>
                  </a:lnTo>
                  <a:lnTo>
                    <a:pt x="1327979" y="238232"/>
                  </a:lnTo>
                  <a:lnTo>
                    <a:pt x="1358948" y="276874"/>
                  </a:lnTo>
                  <a:lnTo>
                    <a:pt x="1388209" y="316920"/>
                  </a:lnTo>
                  <a:lnTo>
                    <a:pt x="1415586" y="358293"/>
                  </a:lnTo>
                  <a:lnTo>
                    <a:pt x="1440902" y="400917"/>
                  </a:lnTo>
                  <a:lnTo>
                    <a:pt x="1463980" y="444715"/>
                  </a:lnTo>
                  <a:lnTo>
                    <a:pt x="1484644" y="489612"/>
                  </a:lnTo>
                  <a:lnTo>
                    <a:pt x="1502717" y="535531"/>
                  </a:lnTo>
                  <a:lnTo>
                    <a:pt x="1518023" y="582395"/>
                  </a:lnTo>
                  <a:lnTo>
                    <a:pt x="1530384" y="630128"/>
                  </a:lnTo>
                  <a:lnTo>
                    <a:pt x="1539624" y="678654"/>
                  </a:lnTo>
                  <a:lnTo>
                    <a:pt x="1545470" y="727860"/>
                  </a:lnTo>
                  <a:lnTo>
                    <a:pt x="1547737" y="777458"/>
                  </a:lnTo>
                  <a:lnTo>
                    <a:pt x="1546380" y="827112"/>
                  </a:lnTo>
                  <a:lnTo>
                    <a:pt x="1541354" y="876484"/>
                  </a:lnTo>
                  <a:lnTo>
                    <a:pt x="1532613" y="925236"/>
                  </a:lnTo>
                  <a:lnTo>
                    <a:pt x="1520112" y="973033"/>
                  </a:lnTo>
                  <a:lnTo>
                    <a:pt x="1503807" y="1019536"/>
                  </a:lnTo>
                  <a:lnTo>
                    <a:pt x="1483652" y="1064408"/>
                  </a:lnTo>
                  <a:lnTo>
                    <a:pt x="1459601" y="1107312"/>
                  </a:lnTo>
                  <a:lnTo>
                    <a:pt x="1431610" y="1147911"/>
                  </a:lnTo>
                  <a:lnTo>
                    <a:pt x="1400362" y="1185484"/>
                  </a:lnTo>
                  <a:lnTo>
                    <a:pt x="1366381" y="1220882"/>
                  </a:lnTo>
                  <a:lnTo>
                    <a:pt x="1330469" y="1254704"/>
                  </a:lnTo>
                  <a:lnTo>
                    <a:pt x="1293432" y="1287554"/>
                  </a:lnTo>
                  <a:lnTo>
                    <a:pt x="1256074" y="1320029"/>
                  </a:lnTo>
                  <a:lnTo>
                    <a:pt x="1219201" y="1352733"/>
                  </a:lnTo>
                  <a:lnTo>
                    <a:pt x="1183615" y="1386264"/>
                  </a:lnTo>
                  <a:lnTo>
                    <a:pt x="1150123" y="1421225"/>
                  </a:lnTo>
                  <a:lnTo>
                    <a:pt x="1119529" y="1458215"/>
                  </a:lnTo>
                  <a:lnTo>
                    <a:pt x="1092636" y="1497835"/>
                  </a:lnTo>
                  <a:lnTo>
                    <a:pt x="1070251" y="1540686"/>
                  </a:lnTo>
                  <a:lnTo>
                    <a:pt x="1054026" y="1584034"/>
                  </a:lnTo>
                  <a:lnTo>
                    <a:pt x="1042664" y="1628588"/>
                  </a:lnTo>
                  <a:lnTo>
                    <a:pt x="1035208" y="1674127"/>
                  </a:lnTo>
                  <a:lnTo>
                    <a:pt x="1030703" y="1720427"/>
                  </a:lnTo>
                  <a:lnTo>
                    <a:pt x="1028192" y="1767265"/>
                  </a:lnTo>
                  <a:lnTo>
                    <a:pt x="1025328" y="1861665"/>
                  </a:lnTo>
                  <a:lnTo>
                    <a:pt x="1023063" y="1908780"/>
                  </a:lnTo>
                  <a:lnTo>
                    <a:pt x="1018968" y="1955542"/>
                  </a:lnTo>
                  <a:lnTo>
                    <a:pt x="1012087" y="2001728"/>
                  </a:lnTo>
                  <a:lnTo>
                    <a:pt x="1001464" y="2047114"/>
                  </a:lnTo>
                  <a:lnTo>
                    <a:pt x="980782" y="2086313"/>
                  </a:lnTo>
                  <a:lnTo>
                    <a:pt x="942943" y="2100505"/>
                  </a:lnTo>
                  <a:lnTo>
                    <a:pt x="741375" y="2116726"/>
                  </a:lnTo>
                  <a:lnTo>
                    <a:pt x="686045" y="2118730"/>
                  </a:lnTo>
                  <a:close/>
                </a:path>
              </a:pathLst>
            </a:custGeom>
            <a:solidFill>
              <a:srgbClr val="F9B34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3" name="object 6"/>
            <p:cNvSpPr>
              <a:spLocks noChangeArrowheads="1"/>
            </p:cNvSpPr>
            <p:nvPr/>
          </p:nvSpPr>
          <p:spPr bwMode="auto">
            <a:xfrm>
              <a:off x="6640955" y="4840347"/>
              <a:ext cx="782955" cy="802640"/>
            </a:xfrm>
            <a:custGeom>
              <a:avLst/>
              <a:gdLst>
                <a:gd name="T0" fmla="*/ 349254 w 782954"/>
                <a:gd name="T1" fmla="*/ 802577 h 802639"/>
                <a:gd name="T2" fmla="*/ 308321 w 782954"/>
                <a:gd name="T3" fmla="*/ 799731 h 802639"/>
                <a:gd name="T4" fmla="*/ 268706 w 782954"/>
                <a:gd name="T5" fmla="*/ 789609 h 802639"/>
                <a:gd name="T6" fmla="*/ 228733 w 782954"/>
                <a:gd name="T7" fmla="*/ 762554 h 802639"/>
                <a:gd name="T8" fmla="*/ 218705 w 782954"/>
                <a:gd name="T9" fmla="*/ 733330 h 802639"/>
                <a:gd name="T10" fmla="*/ 219350 w 782954"/>
                <a:gd name="T11" fmla="*/ 717731 h 802639"/>
                <a:gd name="T12" fmla="*/ 221069 w 782954"/>
                <a:gd name="T13" fmla="*/ 701942 h 802639"/>
                <a:gd name="T14" fmla="*/ 221724 w 782954"/>
                <a:gd name="T15" fmla="*/ 686206 h 802639"/>
                <a:gd name="T16" fmla="*/ 215240 w 782954"/>
                <a:gd name="T17" fmla="*/ 667986 h 802639"/>
                <a:gd name="T18" fmla="*/ 200031 w 782954"/>
                <a:gd name="T19" fmla="*/ 661510 h 802639"/>
                <a:gd name="T20" fmla="*/ 179680 w 782954"/>
                <a:gd name="T21" fmla="*/ 657694 h 802639"/>
                <a:gd name="T22" fmla="*/ 157770 w 782954"/>
                <a:gd name="T23" fmla="*/ 647458 h 802639"/>
                <a:gd name="T24" fmla="*/ 135731 w 782954"/>
                <a:gd name="T25" fmla="*/ 631628 h 802639"/>
                <a:gd name="T26" fmla="*/ 113387 w 782954"/>
                <a:gd name="T27" fmla="*/ 616200 h 802639"/>
                <a:gd name="T28" fmla="*/ 91906 w 782954"/>
                <a:gd name="T29" fmla="*/ 599843 h 802639"/>
                <a:gd name="T30" fmla="*/ 45672 w 782954"/>
                <a:gd name="T31" fmla="*/ 540157 h 802639"/>
                <a:gd name="T32" fmla="*/ 30047 w 782954"/>
                <a:gd name="T33" fmla="*/ 493574 h 802639"/>
                <a:gd name="T34" fmla="*/ 21938 w 782954"/>
                <a:gd name="T35" fmla="*/ 443476 h 802639"/>
                <a:gd name="T36" fmla="*/ 13676 w 782954"/>
                <a:gd name="T37" fmla="*/ 340740 h 802639"/>
                <a:gd name="T38" fmla="*/ 4373 w 782954"/>
                <a:gd name="T39" fmla="*/ 261698 h 802639"/>
                <a:gd name="T40" fmla="*/ 713 w 782954"/>
                <a:gd name="T41" fmla="*/ 217946 h 802639"/>
                <a:gd name="T42" fmla="*/ 0 w 782954"/>
                <a:gd name="T43" fmla="*/ 173749 h 802639"/>
                <a:gd name="T44" fmla="*/ 3949 w 782954"/>
                <a:gd name="T45" fmla="*/ 130888 h 802639"/>
                <a:gd name="T46" fmla="*/ 14275 w 782954"/>
                <a:gd name="T47" fmla="*/ 91147 h 802639"/>
                <a:gd name="T48" fmla="*/ 32695 w 782954"/>
                <a:gd name="T49" fmla="*/ 56306 h 802639"/>
                <a:gd name="T50" fmla="*/ 60922 w 782954"/>
                <a:gd name="T51" fmla="*/ 28147 h 802639"/>
                <a:gd name="T52" fmla="*/ 100672 w 782954"/>
                <a:gd name="T53" fmla="*/ 8452 h 802639"/>
                <a:gd name="T54" fmla="*/ 132143 w 782954"/>
                <a:gd name="T55" fmla="*/ 3179 h 802639"/>
                <a:gd name="T56" fmla="*/ 164795 w 782954"/>
                <a:gd name="T57" fmla="*/ 4707 h 802639"/>
                <a:gd name="T58" fmla="*/ 197531 w 782954"/>
                <a:gd name="T59" fmla="*/ 9403 h 802639"/>
                <a:gd name="T60" fmla="*/ 229255 w 782954"/>
                <a:gd name="T61" fmla="*/ 13634 h 802639"/>
                <a:gd name="T62" fmla="*/ 284988 w 782954"/>
                <a:gd name="T63" fmla="*/ 16777 h 802639"/>
                <a:gd name="T64" fmla="*/ 341049 w 782954"/>
                <a:gd name="T65" fmla="*/ 17069 h 802639"/>
                <a:gd name="T66" fmla="*/ 397130 w 782954"/>
                <a:gd name="T67" fmla="*/ 15756 h 802639"/>
                <a:gd name="T68" fmla="*/ 499731 w 782954"/>
                <a:gd name="T69" fmla="*/ 12668 h 802639"/>
                <a:gd name="T70" fmla="*/ 546516 w 782954"/>
                <a:gd name="T71" fmla="*/ 10897 h 802639"/>
                <a:gd name="T72" fmla="*/ 593283 w 782954"/>
                <a:gd name="T73" fmla="*/ 8777 h 802639"/>
                <a:gd name="T74" fmla="*/ 640031 w 782954"/>
                <a:gd name="T75" fmla="*/ 6308 h 802639"/>
                <a:gd name="T76" fmla="*/ 686761 w 782954"/>
                <a:gd name="T77" fmla="*/ 3496 h 802639"/>
                <a:gd name="T78" fmla="*/ 733471 w 782954"/>
                <a:gd name="T79" fmla="*/ 343 h 802639"/>
                <a:gd name="T80" fmla="*/ 741718 w 782954"/>
                <a:gd name="T81" fmla="*/ 0 h 802639"/>
                <a:gd name="T82" fmla="*/ 782027 w 782954"/>
                <a:gd name="T83" fmla="*/ 354595 h 802639"/>
                <a:gd name="T84" fmla="*/ 782872 w 782954"/>
                <a:gd name="T85" fmla="*/ 381348 h 802639"/>
                <a:gd name="T86" fmla="*/ 782378 w 782954"/>
                <a:gd name="T87" fmla="*/ 408113 h 802639"/>
                <a:gd name="T88" fmla="*/ 772361 w 782954"/>
                <a:gd name="T89" fmla="*/ 460025 h 802639"/>
                <a:gd name="T90" fmla="*/ 749019 w 782954"/>
                <a:gd name="T91" fmla="*/ 501499 h 802639"/>
                <a:gd name="T92" fmla="*/ 715970 w 782954"/>
                <a:gd name="T93" fmla="*/ 536758 h 802639"/>
                <a:gd name="T94" fmla="*/ 640298 w 782954"/>
                <a:gd name="T95" fmla="*/ 601101 h 802639"/>
                <a:gd name="T96" fmla="*/ 607446 w 782954"/>
                <a:gd name="T97" fmla="*/ 636416 h 802639"/>
                <a:gd name="T98" fmla="*/ 584432 w 782954"/>
                <a:gd name="T99" fmla="*/ 677983 h 802639"/>
                <a:gd name="T100" fmla="*/ 578772 w 782954"/>
                <a:gd name="T101" fmla="*/ 695347 h 802639"/>
                <a:gd name="T102" fmla="*/ 576409 w 782954"/>
                <a:gd name="T103" fmla="*/ 703947 h 802639"/>
                <a:gd name="T104" fmla="*/ 572972 w 782954"/>
                <a:gd name="T105" fmla="*/ 712039 h 802639"/>
                <a:gd name="T106" fmla="*/ 539720 w 782954"/>
                <a:gd name="T107" fmla="*/ 755870 h 802639"/>
                <a:gd name="T108" fmla="*/ 470248 w 782954"/>
                <a:gd name="T109" fmla="*/ 787092 h 802639"/>
                <a:gd name="T110" fmla="*/ 431908 w 782954"/>
                <a:gd name="T111" fmla="*/ 794678 h 802639"/>
                <a:gd name="T112" fmla="*/ 390713 w 782954"/>
                <a:gd name="T113" fmla="*/ 800206 h 802639"/>
                <a:gd name="T114" fmla="*/ 349254 w 782954"/>
                <a:gd name="T115" fmla="*/ 802577 h 8026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2954"/>
                <a:gd name="T175" fmla="*/ 0 h 802639"/>
                <a:gd name="T176" fmla="*/ 782954 w 782954"/>
                <a:gd name="T177" fmla="*/ 802639 h 8026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2954" h="802639">
                  <a:moveTo>
                    <a:pt x="349254" y="802577"/>
                  </a:moveTo>
                  <a:lnTo>
                    <a:pt x="308321" y="799731"/>
                  </a:lnTo>
                  <a:lnTo>
                    <a:pt x="268706" y="789609"/>
                  </a:lnTo>
                  <a:lnTo>
                    <a:pt x="228733" y="762554"/>
                  </a:lnTo>
                  <a:lnTo>
                    <a:pt x="218705" y="733330"/>
                  </a:lnTo>
                  <a:lnTo>
                    <a:pt x="219350" y="717731"/>
                  </a:lnTo>
                  <a:lnTo>
                    <a:pt x="221069" y="701942"/>
                  </a:lnTo>
                  <a:lnTo>
                    <a:pt x="221724" y="686206"/>
                  </a:lnTo>
                  <a:lnTo>
                    <a:pt x="215240" y="667986"/>
                  </a:lnTo>
                  <a:lnTo>
                    <a:pt x="200031" y="661510"/>
                  </a:lnTo>
                  <a:lnTo>
                    <a:pt x="179680" y="657694"/>
                  </a:lnTo>
                  <a:lnTo>
                    <a:pt x="157770" y="647458"/>
                  </a:lnTo>
                  <a:lnTo>
                    <a:pt x="135731" y="631628"/>
                  </a:lnTo>
                  <a:lnTo>
                    <a:pt x="113387" y="616200"/>
                  </a:lnTo>
                  <a:lnTo>
                    <a:pt x="91906" y="599843"/>
                  </a:lnTo>
                  <a:lnTo>
                    <a:pt x="45672" y="540157"/>
                  </a:lnTo>
                  <a:lnTo>
                    <a:pt x="30047" y="493574"/>
                  </a:lnTo>
                  <a:lnTo>
                    <a:pt x="21938" y="443476"/>
                  </a:lnTo>
                  <a:lnTo>
                    <a:pt x="13676" y="340740"/>
                  </a:lnTo>
                  <a:lnTo>
                    <a:pt x="4373" y="261698"/>
                  </a:lnTo>
                  <a:lnTo>
                    <a:pt x="713" y="217946"/>
                  </a:lnTo>
                  <a:lnTo>
                    <a:pt x="0" y="173749"/>
                  </a:lnTo>
                  <a:lnTo>
                    <a:pt x="3949" y="130888"/>
                  </a:lnTo>
                  <a:lnTo>
                    <a:pt x="14275" y="91147"/>
                  </a:lnTo>
                  <a:lnTo>
                    <a:pt x="32695" y="56306"/>
                  </a:lnTo>
                  <a:lnTo>
                    <a:pt x="60922" y="28147"/>
                  </a:lnTo>
                  <a:lnTo>
                    <a:pt x="100672" y="8452"/>
                  </a:lnTo>
                  <a:lnTo>
                    <a:pt x="132143" y="3179"/>
                  </a:lnTo>
                  <a:lnTo>
                    <a:pt x="164795" y="4707"/>
                  </a:lnTo>
                  <a:lnTo>
                    <a:pt x="197531" y="9403"/>
                  </a:lnTo>
                  <a:lnTo>
                    <a:pt x="229255" y="13634"/>
                  </a:lnTo>
                  <a:lnTo>
                    <a:pt x="284988" y="16777"/>
                  </a:lnTo>
                  <a:lnTo>
                    <a:pt x="341049" y="17069"/>
                  </a:lnTo>
                  <a:lnTo>
                    <a:pt x="397130" y="15756"/>
                  </a:lnTo>
                  <a:lnTo>
                    <a:pt x="499731" y="12668"/>
                  </a:lnTo>
                  <a:lnTo>
                    <a:pt x="546516" y="10897"/>
                  </a:lnTo>
                  <a:lnTo>
                    <a:pt x="593283" y="8777"/>
                  </a:lnTo>
                  <a:lnTo>
                    <a:pt x="640031" y="6308"/>
                  </a:lnTo>
                  <a:lnTo>
                    <a:pt x="686761" y="3496"/>
                  </a:lnTo>
                  <a:lnTo>
                    <a:pt x="733471" y="343"/>
                  </a:lnTo>
                  <a:lnTo>
                    <a:pt x="741718" y="0"/>
                  </a:lnTo>
                  <a:lnTo>
                    <a:pt x="782027" y="354595"/>
                  </a:lnTo>
                  <a:lnTo>
                    <a:pt x="782872" y="381348"/>
                  </a:lnTo>
                  <a:lnTo>
                    <a:pt x="782378" y="408113"/>
                  </a:lnTo>
                  <a:lnTo>
                    <a:pt x="772361" y="460025"/>
                  </a:lnTo>
                  <a:lnTo>
                    <a:pt x="749019" y="501499"/>
                  </a:lnTo>
                  <a:lnTo>
                    <a:pt x="715970" y="536758"/>
                  </a:lnTo>
                  <a:lnTo>
                    <a:pt x="640298" y="601101"/>
                  </a:lnTo>
                  <a:lnTo>
                    <a:pt x="607446" y="636416"/>
                  </a:lnTo>
                  <a:lnTo>
                    <a:pt x="584432" y="677983"/>
                  </a:lnTo>
                  <a:lnTo>
                    <a:pt x="578772" y="695347"/>
                  </a:lnTo>
                  <a:lnTo>
                    <a:pt x="576409" y="703947"/>
                  </a:lnTo>
                  <a:lnTo>
                    <a:pt x="572972" y="712039"/>
                  </a:lnTo>
                  <a:lnTo>
                    <a:pt x="539720" y="755870"/>
                  </a:lnTo>
                  <a:lnTo>
                    <a:pt x="470248" y="787092"/>
                  </a:lnTo>
                  <a:lnTo>
                    <a:pt x="431908" y="794678"/>
                  </a:lnTo>
                  <a:lnTo>
                    <a:pt x="390713" y="800206"/>
                  </a:lnTo>
                  <a:lnTo>
                    <a:pt x="349254" y="802577"/>
                  </a:lnTo>
                  <a:close/>
                </a:path>
              </a:pathLst>
            </a:custGeom>
            <a:solidFill>
              <a:srgbClr val="CADEDE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4" name="object 7"/>
            <p:cNvSpPr>
              <a:spLocks noChangeArrowheads="1"/>
            </p:cNvSpPr>
            <p:nvPr/>
          </p:nvSpPr>
          <p:spPr bwMode="auto">
            <a:xfrm>
              <a:off x="6139963" y="2769246"/>
              <a:ext cx="1964055" cy="2585720"/>
            </a:xfrm>
            <a:custGeom>
              <a:avLst/>
              <a:gdLst>
                <a:gd name="T0" fmla="*/ 803466 w 1964054"/>
                <a:gd name="T1" fmla="*/ 1959926 h 2585720"/>
                <a:gd name="T2" fmla="*/ 773092 w 1964054"/>
                <a:gd name="T3" fmla="*/ 1819616 h 2585720"/>
                <a:gd name="T4" fmla="*/ 723772 w 1964054"/>
                <a:gd name="T5" fmla="*/ 1682738 h 2585720"/>
                <a:gd name="T6" fmla="*/ 665956 w 1964054"/>
                <a:gd name="T7" fmla="*/ 1548909 h 2585720"/>
                <a:gd name="T8" fmla="*/ 655714 w 1964054"/>
                <a:gd name="T9" fmla="*/ 1465860 h 2585720"/>
                <a:gd name="T10" fmla="*/ 703104 w 1964054"/>
                <a:gd name="T11" fmla="*/ 1443084 h 2585720"/>
                <a:gd name="T12" fmla="*/ 772235 w 1964054"/>
                <a:gd name="T13" fmla="*/ 1525376 h 2585720"/>
                <a:gd name="T14" fmla="*/ 806566 w 1964054"/>
                <a:gd name="T15" fmla="*/ 1549247 h 2585720"/>
                <a:gd name="T16" fmla="*/ 891586 w 1964054"/>
                <a:gd name="T17" fmla="*/ 1475072 h 2585720"/>
                <a:gd name="T18" fmla="*/ 954866 w 1964054"/>
                <a:gd name="T19" fmla="*/ 1501766 h 2585720"/>
                <a:gd name="T20" fmla="*/ 1038469 w 1964054"/>
                <a:gd name="T21" fmla="*/ 1521326 h 2585720"/>
                <a:gd name="T22" fmla="*/ 1073370 w 1964054"/>
                <a:gd name="T23" fmla="*/ 1492744 h 2585720"/>
                <a:gd name="T24" fmla="*/ 1108617 w 1964054"/>
                <a:gd name="T25" fmla="*/ 1477791 h 2585720"/>
                <a:gd name="T26" fmla="*/ 1141399 w 1964054"/>
                <a:gd name="T27" fmla="*/ 1517708 h 2585720"/>
                <a:gd name="T28" fmla="*/ 1128375 w 1964054"/>
                <a:gd name="T29" fmla="*/ 1569980 h 2585720"/>
                <a:gd name="T30" fmla="*/ 1071531 w 1964054"/>
                <a:gd name="T31" fmla="*/ 1674046 h 2585720"/>
                <a:gd name="T32" fmla="*/ 1009711 w 1964054"/>
                <a:gd name="T33" fmla="*/ 1811205 h 2585720"/>
                <a:gd name="T34" fmla="*/ 976872 w 1964054"/>
                <a:gd name="T35" fmla="*/ 1953503 h 2585720"/>
                <a:gd name="T36" fmla="*/ 221086 w 1964054"/>
                <a:gd name="T37" fmla="*/ 617603 h 2585720"/>
                <a:gd name="T38" fmla="*/ 133524 w 1964054"/>
                <a:gd name="T39" fmla="*/ 505281 h 2585720"/>
                <a:gd name="T40" fmla="*/ 33839 w 1964054"/>
                <a:gd name="T41" fmla="*/ 400166 h 2585720"/>
                <a:gd name="T42" fmla="*/ 14836 w 1964054"/>
                <a:gd name="T43" fmla="*/ 366529 h 2585720"/>
                <a:gd name="T44" fmla="*/ 601440 w 1964054"/>
                <a:gd name="T45" fmla="*/ 350647 h 2585720"/>
                <a:gd name="T46" fmla="*/ 581557 w 1964054"/>
                <a:gd name="T47" fmla="*/ 288204 h 2585720"/>
                <a:gd name="T48" fmla="*/ 522853 w 1964054"/>
                <a:gd name="T49" fmla="*/ 139773 h 2585720"/>
                <a:gd name="T50" fmla="*/ 1002475 w 1964054"/>
                <a:gd name="T51" fmla="*/ 280360 h 2585720"/>
                <a:gd name="T52" fmla="*/ 1011354 w 1964054"/>
                <a:gd name="T53" fmla="*/ 137307 h 2585720"/>
                <a:gd name="T54" fmla="*/ 1052267 w 1964054"/>
                <a:gd name="T55" fmla="*/ 0 h 2585720"/>
                <a:gd name="T56" fmla="*/ 1493537 w 1964054"/>
                <a:gd name="T57" fmla="*/ 337355 h 2585720"/>
                <a:gd name="T58" fmla="*/ 1567574 w 1964054"/>
                <a:gd name="T59" fmla="*/ 208017 h 2585720"/>
                <a:gd name="T60" fmla="*/ 1599532 w 1964054"/>
                <a:gd name="T61" fmla="*/ 179420 h 2585720"/>
                <a:gd name="T62" fmla="*/ 1729351 w 1964054"/>
                <a:gd name="T63" fmla="*/ 672346 h 2585720"/>
                <a:gd name="T64" fmla="*/ 1738568 w 1964054"/>
                <a:gd name="T65" fmla="*/ 674261 h 2585720"/>
                <a:gd name="T66" fmla="*/ 1853340 w 1964054"/>
                <a:gd name="T67" fmla="*/ 593386 h 2585720"/>
                <a:gd name="T68" fmla="*/ 1963813 w 1964054"/>
                <a:gd name="T69" fmla="*/ 506766 h 2585720"/>
                <a:gd name="T70" fmla="*/ 646342 w 1964054"/>
                <a:gd name="T71" fmla="*/ 2559351 h 2585720"/>
                <a:gd name="T72" fmla="*/ 781951 w 1964054"/>
                <a:gd name="T73" fmla="*/ 2556358 h 2585720"/>
                <a:gd name="T74" fmla="*/ 618918 w 1964054"/>
                <a:gd name="T75" fmla="*/ 2408913 h 2585720"/>
                <a:gd name="T76" fmla="*/ 1019222 w 1964054"/>
                <a:gd name="T77" fmla="*/ 2417361 h 2585720"/>
                <a:gd name="T78" fmla="*/ 1083300 w 1964054"/>
                <a:gd name="T79" fmla="*/ 2413211 h 2585720"/>
                <a:gd name="T80" fmla="*/ 1171704 w 1964054"/>
                <a:gd name="T81" fmla="*/ 2404830 h 2585720"/>
                <a:gd name="T82" fmla="*/ 1044961 w 1964054"/>
                <a:gd name="T83" fmla="*/ 2585420 h 2585720"/>
                <a:gd name="T84" fmla="*/ 1135719 w 1964054"/>
                <a:gd name="T85" fmla="*/ 2553375 h 25857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4054"/>
                <a:gd name="T130" fmla="*/ 0 h 2585720"/>
                <a:gd name="T131" fmla="*/ 1964054 w 1964054"/>
                <a:gd name="T132" fmla="*/ 2585720 h 25857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4054" h="2585720">
                  <a:moveTo>
                    <a:pt x="808027" y="2055562"/>
                  </a:moveTo>
                  <a:lnTo>
                    <a:pt x="807573" y="2007525"/>
                  </a:lnTo>
                  <a:lnTo>
                    <a:pt x="803466" y="1959926"/>
                  </a:lnTo>
                  <a:lnTo>
                    <a:pt x="796092" y="1912751"/>
                  </a:lnTo>
                  <a:lnTo>
                    <a:pt x="785838" y="1865986"/>
                  </a:lnTo>
                  <a:lnTo>
                    <a:pt x="773092" y="1819616"/>
                  </a:lnTo>
                  <a:lnTo>
                    <a:pt x="758241" y="1773628"/>
                  </a:lnTo>
                  <a:lnTo>
                    <a:pt x="741672" y="1728007"/>
                  </a:lnTo>
                  <a:lnTo>
                    <a:pt x="723772" y="1682738"/>
                  </a:lnTo>
                  <a:lnTo>
                    <a:pt x="704928" y="1637809"/>
                  </a:lnTo>
                  <a:lnTo>
                    <a:pt x="685527" y="1593203"/>
                  </a:lnTo>
                  <a:lnTo>
                    <a:pt x="665956" y="1548909"/>
                  </a:lnTo>
                  <a:lnTo>
                    <a:pt x="656009" y="1521085"/>
                  </a:lnTo>
                  <a:lnTo>
                    <a:pt x="651373" y="1491983"/>
                  </a:lnTo>
                  <a:lnTo>
                    <a:pt x="655714" y="1465860"/>
                  </a:lnTo>
                  <a:lnTo>
                    <a:pt x="672700" y="1446970"/>
                  </a:lnTo>
                  <a:lnTo>
                    <a:pt x="687480" y="1442228"/>
                  </a:lnTo>
                  <a:lnTo>
                    <a:pt x="703104" y="1443084"/>
                  </a:lnTo>
                  <a:lnTo>
                    <a:pt x="742141" y="1469489"/>
                  </a:lnTo>
                  <a:lnTo>
                    <a:pt x="765091" y="1511512"/>
                  </a:lnTo>
                  <a:lnTo>
                    <a:pt x="772235" y="1525376"/>
                  </a:lnTo>
                  <a:lnTo>
                    <a:pt x="781445" y="1537940"/>
                  </a:lnTo>
                  <a:lnTo>
                    <a:pt x="792846" y="1546725"/>
                  </a:lnTo>
                  <a:lnTo>
                    <a:pt x="806566" y="1549247"/>
                  </a:lnTo>
                  <a:lnTo>
                    <a:pt x="813236" y="1547698"/>
                  </a:lnTo>
                  <a:lnTo>
                    <a:pt x="852286" y="1517083"/>
                  </a:lnTo>
                  <a:lnTo>
                    <a:pt x="891586" y="1475072"/>
                  </a:lnTo>
                  <a:lnTo>
                    <a:pt x="909297" y="1452377"/>
                  </a:lnTo>
                  <a:lnTo>
                    <a:pt x="923433" y="1469910"/>
                  </a:lnTo>
                  <a:lnTo>
                    <a:pt x="954866" y="1501766"/>
                  </a:lnTo>
                  <a:lnTo>
                    <a:pt x="994433" y="1522298"/>
                  </a:lnTo>
                  <a:lnTo>
                    <a:pt x="1016820" y="1525001"/>
                  </a:lnTo>
                  <a:lnTo>
                    <a:pt x="1038469" y="1521326"/>
                  </a:lnTo>
                  <a:lnTo>
                    <a:pt x="1057325" y="1510386"/>
                  </a:lnTo>
                  <a:lnTo>
                    <a:pt x="1065590" y="1501845"/>
                  </a:lnTo>
                  <a:lnTo>
                    <a:pt x="1073370" y="1492744"/>
                  </a:lnTo>
                  <a:lnTo>
                    <a:pt x="1081698" y="1484551"/>
                  </a:lnTo>
                  <a:lnTo>
                    <a:pt x="1091607" y="1478734"/>
                  </a:lnTo>
                  <a:lnTo>
                    <a:pt x="1108617" y="1477791"/>
                  </a:lnTo>
                  <a:lnTo>
                    <a:pt x="1124090" y="1485887"/>
                  </a:lnTo>
                  <a:lnTo>
                    <a:pt x="1135768" y="1500150"/>
                  </a:lnTo>
                  <a:lnTo>
                    <a:pt x="1141399" y="1517708"/>
                  </a:lnTo>
                  <a:lnTo>
                    <a:pt x="1140710" y="1535695"/>
                  </a:lnTo>
                  <a:lnTo>
                    <a:pt x="1135891" y="1553133"/>
                  </a:lnTo>
                  <a:lnTo>
                    <a:pt x="1128375" y="1569980"/>
                  </a:lnTo>
                  <a:lnTo>
                    <a:pt x="1119594" y="1586193"/>
                  </a:lnTo>
                  <a:lnTo>
                    <a:pt x="1095340" y="1629724"/>
                  </a:lnTo>
                  <a:lnTo>
                    <a:pt x="1071531" y="1674046"/>
                  </a:lnTo>
                  <a:lnTo>
                    <a:pt x="1048861" y="1719103"/>
                  </a:lnTo>
                  <a:lnTo>
                    <a:pt x="1028023" y="1764841"/>
                  </a:lnTo>
                  <a:lnTo>
                    <a:pt x="1009711" y="1811205"/>
                  </a:lnTo>
                  <a:lnTo>
                    <a:pt x="994619" y="1858139"/>
                  </a:lnTo>
                  <a:lnTo>
                    <a:pt x="983441" y="1905590"/>
                  </a:lnTo>
                  <a:lnTo>
                    <a:pt x="976872" y="1953503"/>
                  </a:lnTo>
                  <a:lnTo>
                    <a:pt x="975604" y="2001822"/>
                  </a:lnTo>
                  <a:lnTo>
                    <a:pt x="980333" y="2050493"/>
                  </a:lnTo>
                </a:path>
                <a:path w="1964054" h="2585720">
                  <a:moveTo>
                    <a:pt x="221086" y="617603"/>
                  </a:moveTo>
                  <a:lnTo>
                    <a:pt x="196934" y="577137"/>
                  </a:lnTo>
                  <a:lnTo>
                    <a:pt x="166123" y="540895"/>
                  </a:lnTo>
                  <a:lnTo>
                    <a:pt x="133524" y="505281"/>
                  </a:lnTo>
                  <a:lnTo>
                    <a:pt x="100607" y="469947"/>
                  </a:lnTo>
                  <a:lnTo>
                    <a:pt x="67377" y="434905"/>
                  </a:lnTo>
                  <a:lnTo>
                    <a:pt x="33839" y="400166"/>
                  </a:lnTo>
                  <a:lnTo>
                    <a:pt x="0" y="365741"/>
                  </a:lnTo>
                  <a:lnTo>
                    <a:pt x="7193" y="364727"/>
                  </a:lnTo>
                  <a:lnTo>
                    <a:pt x="14836" y="366529"/>
                  </a:lnTo>
                  <a:lnTo>
                    <a:pt x="20793" y="370697"/>
                  </a:lnTo>
                </a:path>
                <a:path w="1964054" h="2585720">
                  <a:moveTo>
                    <a:pt x="596719" y="353463"/>
                  </a:moveTo>
                  <a:lnTo>
                    <a:pt x="601440" y="350647"/>
                  </a:lnTo>
                  <a:lnTo>
                    <a:pt x="600541" y="343663"/>
                  </a:lnTo>
                  <a:lnTo>
                    <a:pt x="598967" y="338369"/>
                  </a:lnTo>
                  <a:lnTo>
                    <a:pt x="581557" y="288204"/>
                  </a:lnTo>
                  <a:lnTo>
                    <a:pt x="561597" y="238733"/>
                  </a:lnTo>
                  <a:lnTo>
                    <a:pt x="541293" y="189431"/>
                  </a:lnTo>
                  <a:lnTo>
                    <a:pt x="522853" y="139773"/>
                  </a:lnTo>
                  <a:lnTo>
                    <a:pt x="508484" y="89232"/>
                  </a:lnTo>
                  <a:lnTo>
                    <a:pt x="500394" y="37283"/>
                  </a:lnTo>
                </a:path>
                <a:path w="1964054" h="2585720">
                  <a:moveTo>
                    <a:pt x="1002475" y="280360"/>
                  </a:moveTo>
                  <a:lnTo>
                    <a:pt x="1001792" y="232496"/>
                  </a:lnTo>
                  <a:lnTo>
                    <a:pt x="1004769" y="184720"/>
                  </a:lnTo>
                  <a:lnTo>
                    <a:pt x="1011354" y="137307"/>
                  </a:lnTo>
                  <a:lnTo>
                    <a:pt x="1021499" y="90533"/>
                  </a:lnTo>
                  <a:lnTo>
                    <a:pt x="1035154" y="44672"/>
                  </a:lnTo>
                  <a:lnTo>
                    <a:pt x="1052267" y="0"/>
                  </a:lnTo>
                </a:path>
                <a:path w="1964054" h="2585720">
                  <a:moveTo>
                    <a:pt x="1446671" y="424989"/>
                  </a:moveTo>
                  <a:lnTo>
                    <a:pt x="1469852" y="381032"/>
                  </a:lnTo>
                  <a:lnTo>
                    <a:pt x="1493537" y="337355"/>
                  </a:lnTo>
                  <a:lnTo>
                    <a:pt x="1517720" y="293961"/>
                  </a:lnTo>
                  <a:lnTo>
                    <a:pt x="1542400" y="250848"/>
                  </a:lnTo>
                  <a:lnTo>
                    <a:pt x="1567574" y="208017"/>
                  </a:lnTo>
                  <a:lnTo>
                    <a:pt x="1593237" y="165467"/>
                  </a:lnTo>
                  <a:lnTo>
                    <a:pt x="1597270" y="172037"/>
                  </a:lnTo>
                  <a:lnTo>
                    <a:pt x="1599532" y="179420"/>
                  </a:lnTo>
                  <a:lnTo>
                    <a:pt x="1599939" y="187120"/>
                  </a:lnTo>
                  <a:lnTo>
                    <a:pt x="1598408" y="194641"/>
                  </a:lnTo>
                </a:path>
                <a:path w="1964054" h="2585720">
                  <a:moveTo>
                    <a:pt x="1729351" y="672346"/>
                  </a:moveTo>
                  <a:lnTo>
                    <a:pt x="1727778" y="676288"/>
                  </a:lnTo>
                  <a:lnTo>
                    <a:pt x="1735084" y="676626"/>
                  </a:lnTo>
                  <a:lnTo>
                    <a:pt x="1738568" y="674261"/>
                  </a:lnTo>
                  <a:lnTo>
                    <a:pt x="1777287" y="647962"/>
                  </a:lnTo>
                  <a:lnTo>
                    <a:pt x="1815548" y="620999"/>
                  </a:lnTo>
                  <a:lnTo>
                    <a:pt x="1853340" y="593386"/>
                  </a:lnTo>
                  <a:lnTo>
                    <a:pt x="1890655" y="565134"/>
                  </a:lnTo>
                  <a:lnTo>
                    <a:pt x="1927482" y="536256"/>
                  </a:lnTo>
                  <a:lnTo>
                    <a:pt x="1963813" y="506766"/>
                  </a:lnTo>
                </a:path>
                <a:path w="1964054" h="2585720">
                  <a:moveTo>
                    <a:pt x="555919" y="2542729"/>
                  </a:moveTo>
                  <a:lnTo>
                    <a:pt x="600931" y="2551846"/>
                  </a:lnTo>
                  <a:lnTo>
                    <a:pt x="646342" y="2559351"/>
                  </a:lnTo>
                  <a:lnTo>
                    <a:pt x="691851" y="2563661"/>
                  </a:lnTo>
                  <a:lnTo>
                    <a:pt x="737154" y="2563191"/>
                  </a:lnTo>
                  <a:lnTo>
                    <a:pt x="781951" y="2556358"/>
                  </a:lnTo>
                </a:path>
                <a:path w="1964054" h="2585720">
                  <a:moveTo>
                    <a:pt x="560527" y="2401704"/>
                  </a:moveTo>
                  <a:lnTo>
                    <a:pt x="589712" y="2405319"/>
                  </a:lnTo>
                  <a:lnTo>
                    <a:pt x="618918" y="2408913"/>
                  </a:lnTo>
                  <a:lnTo>
                    <a:pt x="648124" y="2412507"/>
                  </a:lnTo>
                  <a:lnTo>
                    <a:pt x="677308" y="2416122"/>
                  </a:lnTo>
                </a:path>
                <a:path w="1964054" h="2585720">
                  <a:moveTo>
                    <a:pt x="1019222" y="2417361"/>
                  </a:moveTo>
                  <a:lnTo>
                    <a:pt x="1040567" y="2415992"/>
                  </a:lnTo>
                  <a:lnTo>
                    <a:pt x="1061933" y="2414601"/>
                  </a:lnTo>
                  <a:lnTo>
                    <a:pt x="1083300" y="2413211"/>
                  </a:lnTo>
                  <a:lnTo>
                    <a:pt x="1104645" y="2411842"/>
                  </a:lnTo>
                  <a:lnTo>
                    <a:pt x="1138285" y="2409275"/>
                  </a:lnTo>
                  <a:lnTo>
                    <a:pt x="1171704" y="2404830"/>
                  </a:lnTo>
                  <a:lnTo>
                    <a:pt x="1204048" y="2396794"/>
                  </a:lnTo>
                  <a:lnTo>
                    <a:pt x="1234464" y="2383456"/>
                  </a:lnTo>
                </a:path>
                <a:path w="1964054" h="2585720">
                  <a:moveTo>
                    <a:pt x="1044961" y="2585420"/>
                  </a:moveTo>
                  <a:lnTo>
                    <a:pt x="1074188" y="2571978"/>
                  </a:lnTo>
                  <a:lnTo>
                    <a:pt x="1104532" y="2561272"/>
                  </a:lnTo>
                  <a:lnTo>
                    <a:pt x="1135719" y="2553375"/>
                  </a:lnTo>
                  <a:lnTo>
                    <a:pt x="1167475" y="2548361"/>
                  </a:lnTo>
                </a:path>
              </a:pathLst>
            </a:custGeom>
            <a:noFill/>
            <a:ln w="56259">
              <a:solidFill>
                <a:srgbClr val="13467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5130" name="Picture 18" descr="C:\Users\admin\Desktop\рыб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1950" y="1974850"/>
            <a:ext cx="2501900" cy="19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9" descr="C:\Users\admin\Desktop\аквариу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622800"/>
            <a:ext cx="3559175" cy="200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066800" y="1216025"/>
            <a:ext cx="8143875" cy="5448300"/>
          </a:xfrm>
          <a:custGeom>
            <a:avLst/>
            <a:gdLst>
              <a:gd name="T0" fmla="*/ 8143875 w 8143875"/>
              <a:gd name="T1" fmla="*/ 0 h 5448300"/>
              <a:gd name="T2" fmla="*/ 7951952 w 8143875"/>
              <a:gd name="T3" fmla="*/ 0 h 5448300"/>
              <a:gd name="T4" fmla="*/ 7951952 w 8143875"/>
              <a:gd name="T5" fmla="*/ 2981744 h 5448300"/>
              <a:gd name="T6" fmla="*/ 0 w 8143875"/>
              <a:gd name="T7" fmla="*/ 2981744 h 5448300"/>
              <a:gd name="T8" fmla="*/ 0 w 8143875"/>
              <a:gd name="T9" fmla="*/ 5157686 h 5448300"/>
              <a:gd name="T10" fmla="*/ 0 w 8143875"/>
              <a:gd name="T11" fmla="*/ 5448300 h 5448300"/>
              <a:gd name="T12" fmla="*/ 8143875 w 8143875"/>
              <a:gd name="T13" fmla="*/ 5448300 h 5448300"/>
              <a:gd name="T14" fmla="*/ 8143875 w 8143875"/>
              <a:gd name="T15" fmla="*/ 5157686 h 5448300"/>
              <a:gd name="T16" fmla="*/ 8143875 w 8143875"/>
              <a:gd name="T17" fmla="*/ 2981744 h 5448300"/>
              <a:gd name="T18" fmla="*/ 8143875 w 8143875"/>
              <a:gd name="T19" fmla="*/ 0 h 54483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143875"/>
              <a:gd name="T31" fmla="*/ 0 h 5448300"/>
              <a:gd name="T32" fmla="*/ 8143875 w 8143875"/>
              <a:gd name="T33" fmla="*/ 5448300 h 54483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143875" h="5448300">
                <a:moveTo>
                  <a:pt x="8143875" y="0"/>
                </a:moveTo>
                <a:lnTo>
                  <a:pt x="7951952" y="0"/>
                </a:lnTo>
                <a:lnTo>
                  <a:pt x="7951952" y="2981744"/>
                </a:lnTo>
                <a:lnTo>
                  <a:pt x="0" y="2981744"/>
                </a:lnTo>
                <a:lnTo>
                  <a:pt x="0" y="5157686"/>
                </a:lnTo>
                <a:lnTo>
                  <a:pt x="0" y="5448300"/>
                </a:lnTo>
                <a:lnTo>
                  <a:pt x="8143875" y="5448300"/>
                </a:lnTo>
                <a:lnTo>
                  <a:pt x="8143875" y="5157686"/>
                </a:lnTo>
                <a:lnTo>
                  <a:pt x="8143875" y="2981744"/>
                </a:lnTo>
                <a:lnTo>
                  <a:pt x="8143875" y="0"/>
                </a:lnTo>
                <a:close/>
              </a:path>
            </a:pathLst>
          </a:custGeom>
          <a:solidFill>
            <a:srgbClr val="F7F6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6147" name="object 3"/>
          <p:cNvGrpSpPr>
            <a:grpSpLocks/>
          </p:cNvGrpSpPr>
          <p:nvPr/>
        </p:nvGrpSpPr>
        <p:grpSpPr bwMode="auto">
          <a:xfrm>
            <a:off x="776288" y="609600"/>
            <a:ext cx="8286750" cy="6000750"/>
            <a:chOff x="731520" y="373179"/>
            <a:chExt cx="8287252" cy="6000750"/>
          </a:xfrm>
        </p:grpSpPr>
        <p:sp>
          <p:nvSpPr>
            <p:cNvPr id="6151" name="object 4"/>
            <p:cNvSpPr>
              <a:spLocks noChangeArrowheads="1"/>
            </p:cNvSpPr>
            <p:nvPr/>
          </p:nvSpPr>
          <p:spPr bwMode="auto">
            <a:xfrm>
              <a:off x="731520" y="930914"/>
              <a:ext cx="114935" cy="3267075"/>
            </a:xfrm>
            <a:custGeom>
              <a:avLst/>
              <a:gdLst>
                <a:gd name="T0" fmla="*/ 0 w 114934"/>
                <a:gd name="T1" fmla="*/ 3267074 h 3267075"/>
                <a:gd name="T2" fmla="*/ 114802 w 114934"/>
                <a:gd name="T3" fmla="*/ 3267074 h 3267075"/>
                <a:gd name="T4" fmla="*/ 114802 w 114934"/>
                <a:gd name="T5" fmla="*/ 0 h 3267075"/>
                <a:gd name="T6" fmla="*/ 0 w 114934"/>
                <a:gd name="T7" fmla="*/ 0 h 3267075"/>
                <a:gd name="T8" fmla="*/ 0 w 114934"/>
                <a:gd name="T9" fmla="*/ 3267074 h 3267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934"/>
                <a:gd name="T16" fmla="*/ 0 h 3267075"/>
                <a:gd name="T17" fmla="*/ 114934 w 114934"/>
                <a:gd name="T18" fmla="*/ 3267075 h 3267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934" h="3267075">
                  <a:moveTo>
                    <a:pt x="0" y="3267074"/>
                  </a:moveTo>
                  <a:lnTo>
                    <a:pt x="114802" y="3267074"/>
                  </a:lnTo>
                  <a:lnTo>
                    <a:pt x="114802" y="0"/>
                  </a:lnTo>
                  <a:lnTo>
                    <a:pt x="0" y="0"/>
                  </a:lnTo>
                  <a:lnTo>
                    <a:pt x="0" y="32670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152" name="object 5"/>
            <p:cNvSpPr>
              <a:spLocks noChangeArrowheads="1"/>
            </p:cNvSpPr>
            <p:nvPr/>
          </p:nvSpPr>
          <p:spPr bwMode="auto">
            <a:xfrm>
              <a:off x="846322" y="373179"/>
              <a:ext cx="8172450" cy="6000750"/>
            </a:xfrm>
            <a:custGeom>
              <a:avLst/>
              <a:gdLst>
                <a:gd name="T0" fmla="*/ 8172449 w 8172450"/>
                <a:gd name="T1" fmla="*/ 6000749 h 6000750"/>
                <a:gd name="T2" fmla="*/ 0 w 8172450"/>
                <a:gd name="T3" fmla="*/ 6000749 h 6000750"/>
                <a:gd name="T4" fmla="*/ 0 w 8172450"/>
                <a:gd name="T5" fmla="*/ 0 h 6000750"/>
                <a:gd name="T6" fmla="*/ 8172449 w 8172450"/>
                <a:gd name="T7" fmla="*/ 0 h 6000750"/>
                <a:gd name="T8" fmla="*/ 8172449 w 8172450"/>
                <a:gd name="T9" fmla="*/ 6000749 h 6000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2450"/>
                <a:gd name="T16" fmla="*/ 0 h 6000750"/>
                <a:gd name="T17" fmla="*/ 8172450 w 8172450"/>
                <a:gd name="T18" fmla="*/ 6000750 h 6000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2450" h="6000750">
                  <a:moveTo>
                    <a:pt x="8172449" y="6000749"/>
                  </a:moveTo>
                  <a:lnTo>
                    <a:pt x="0" y="6000749"/>
                  </a:lnTo>
                  <a:lnTo>
                    <a:pt x="0" y="0"/>
                  </a:lnTo>
                  <a:lnTo>
                    <a:pt x="8172449" y="0"/>
                  </a:lnTo>
                  <a:lnTo>
                    <a:pt x="8172449" y="6000749"/>
                  </a:lnTo>
                  <a:close/>
                </a:path>
              </a:pathLst>
            </a:custGeom>
            <a:solidFill>
              <a:srgbClr val="FACB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153" name="object 6"/>
            <p:cNvSpPr>
              <a:spLocks noChangeArrowheads="1"/>
            </p:cNvSpPr>
            <p:nvPr/>
          </p:nvSpPr>
          <p:spPr bwMode="auto">
            <a:xfrm>
              <a:off x="8033238" y="5890113"/>
              <a:ext cx="787400" cy="196850"/>
            </a:xfrm>
            <a:custGeom>
              <a:avLst/>
              <a:gdLst>
                <a:gd name="T0" fmla="*/ 98424 w 787400"/>
                <a:gd name="T1" fmla="*/ 196849 h 196850"/>
                <a:gd name="T2" fmla="*/ 60104 w 787400"/>
                <a:gd name="T3" fmla="*/ 189118 h 196850"/>
                <a:gd name="T4" fmla="*/ 28820 w 787400"/>
                <a:gd name="T5" fmla="*/ 168029 h 196850"/>
                <a:gd name="T6" fmla="*/ 7731 w 787400"/>
                <a:gd name="T7" fmla="*/ 136745 h 196850"/>
                <a:gd name="T8" fmla="*/ 0 w 787400"/>
                <a:gd name="T9" fmla="*/ 98424 h 196850"/>
                <a:gd name="T10" fmla="*/ 7731 w 787400"/>
                <a:gd name="T11" fmla="*/ 60104 h 196850"/>
                <a:gd name="T12" fmla="*/ 28820 w 787400"/>
                <a:gd name="T13" fmla="*/ 28820 h 196850"/>
                <a:gd name="T14" fmla="*/ 60104 w 787400"/>
                <a:gd name="T15" fmla="*/ 7731 h 196850"/>
                <a:gd name="T16" fmla="*/ 98424 w 787400"/>
                <a:gd name="T17" fmla="*/ 0 h 196850"/>
                <a:gd name="T18" fmla="*/ 136745 w 787400"/>
                <a:gd name="T19" fmla="*/ 7731 h 196850"/>
                <a:gd name="T20" fmla="*/ 168029 w 787400"/>
                <a:gd name="T21" fmla="*/ 28820 h 196850"/>
                <a:gd name="T22" fmla="*/ 189118 w 787400"/>
                <a:gd name="T23" fmla="*/ 60104 h 196850"/>
                <a:gd name="T24" fmla="*/ 196849 w 787400"/>
                <a:gd name="T25" fmla="*/ 98424 h 196850"/>
                <a:gd name="T26" fmla="*/ 189118 w 787400"/>
                <a:gd name="T27" fmla="*/ 136745 h 196850"/>
                <a:gd name="T28" fmla="*/ 168029 w 787400"/>
                <a:gd name="T29" fmla="*/ 168029 h 196850"/>
                <a:gd name="T30" fmla="*/ 136745 w 787400"/>
                <a:gd name="T31" fmla="*/ 189118 h 196850"/>
                <a:gd name="T32" fmla="*/ 98424 w 787400"/>
                <a:gd name="T33" fmla="*/ 196849 h 196850"/>
                <a:gd name="T34" fmla="*/ 688974 w 787400"/>
                <a:gd name="T35" fmla="*/ 196849 h 196850"/>
                <a:gd name="T36" fmla="*/ 650654 w 787400"/>
                <a:gd name="T37" fmla="*/ 189118 h 196850"/>
                <a:gd name="T38" fmla="*/ 619369 w 787400"/>
                <a:gd name="T39" fmla="*/ 168029 h 196850"/>
                <a:gd name="T40" fmla="*/ 598281 w 787400"/>
                <a:gd name="T41" fmla="*/ 136745 h 196850"/>
                <a:gd name="T42" fmla="*/ 590549 w 787400"/>
                <a:gd name="T43" fmla="*/ 98424 h 196850"/>
                <a:gd name="T44" fmla="*/ 598281 w 787400"/>
                <a:gd name="T45" fmla="*/ 60104 h 196850"/>
                <a:gd name="T46" fmla="*/ 619369 w 787400"/>
                <a:gd name="T47" fmla="*/ 28820 h 196850"/>
                <a:gd name="T48" fmla="*/ 650654 w 787400"/>
                <a:gd name="T49" fmla="*/ 7731 h 196850"/>
                <a:gd name="T50" fmla="*/ 688974 w 787400"/>
                <a:gd name="T51" fmla="*/ 0 h 196850"/>
                <a:gd name="T52" fmla="*/ 727295 w 787400"/>
                <a:gd name="T53" fmla="*/ 7731 h 196850"/>
                <a:gd name="T54" fmla="*/ 758579 w 787400"/>
                <a:gd name="T55" fmla="*/ 28820 h 196850"/>
                <a:gd name="T56" fmla="*/ 779668 w 787400"/>
                <a:gd name="T57" fmla="*/ 60104 h 196850"/>
                <a:gd name="T58" fmla="*/ 787399 w 787400"/>
                <a:gd name="T59" fmla="*/ 98424 h 196850"/>
                <a:gd name="T60" fmla="*/ 779668 w 787400"/>
                <a:gd name="T61" fmla="*/ 136745 h 196850"/>
                <a:gd name="T62" fmla="*/ 758579 w 787400"/>
                <a:gd name="T63" fmla="*/ 168029 h 196850"/>
                <a:gd name="T64" fmla="*/ 727295 w 787400"/>
                <a:gd name="T65" fmla="*/ 189118 h 196850"/>
                <a:gd name="T66" fmla="*/ 688974 w 787400"/>
                <a:gd name="T67" fmla="*/ 196849 h 196850"/>
                <a:gd name="T68" fmla="*/ 393699 w 787400"/>
                <a:gd name="T69" fmla="*/ 196849 h 196850"/>
                <a:gd name="T70" fmla="*/ 355379 w 787400"/>
                <a:gd name="T71" fmla="*/ 189118 h 196850"/>
                <a:gd name="T72" fmla="*/ 324095 w 787400"/>
                <a:gd name="T73" fmla="*/ 168029 h 196850"/>
                <a:gd name="T74" fmla="*/ 303006 w 787400"/>
                <a:gd name="T75" fmla="*/ 136745 h 196850"/>
                <a:gd name="T76" fmla="*/ 295274 w 787400"/>
                <a:gd name="T77" fmla="*/ 98424 h 196850"/>
                <a:gd name="T78" fmla="*/ 303006 w 787400"/>
                <a:gd name="T79" fmla="*/ 60104 h 196850"/>
                <a:gd name="T80" fmla="*/ 324095 w 787400"/>
                <a:gd name="T81" fmla="*/ 28820 h 196850"/>
                <a:gd name="T82" fmla="*/ 355379 w 787400"/>
                <a:gd name="T83" fmla="*/ 7731 h 196850"/>
                <a:gd name="T84" fmla="*/ 393699 w 787400"/>
                <a:gd name="T85" fmla="*/ 0 h 196850"/>
                <a:gd name="T86" fmla="*/ 432020 w 787400"/>
                <a:gd name="T87" fmla="*/ 7731 h 196850"/>
                <a:gd name="T88" fmla="*/ 463304 w 787400"/>
                <a:gd name="T89" fmla="*/ 28820 h 196850"/>
                <a:gd name="T90" fmla="*/ 484393 w 787400"/>
                <a:gd name="T91" fmla="*/ 60104 h 196850"/>
                <a:gd name="T92" fmla="*/ 492124 w 787400"/>
                <a:gd name="T93" fmla="*/ 98424 h 196850"/>
                <a:gd name="T94" fmla="*/ 484393 w 787400"/>
                <a:gd name="T95" fmla="*/ 136745 h 196850"/>
                <a:gd name="T96" fmla="*/ 463304 w 787400"/>
                <a:gd name="T97" fmla="*/ 168029 h 196850"/>
                <a:gd name="T98" fmla="*/ 432020 w 787400"/>
                <a:gd name="T99" fmla="*/ 189118 h 196850"/>
                <a:gd name="T100" fmla="*/ 393699 w 787400"/>
                <a:gd name="T101" fmla="*/ 196849 h 196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7400"/>
                <a:gd name="T154" fmla="*/ 0 h 196850"/>
                <a:gd name="T155" fmla="*/ 787400 w 787400"/>
                <a:gd name="T156" fmla="*/ 196850 h 1968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7400" h="196850">
                  <a:moveTo>
                    <a:pt x="98424" y="196849"/>
                  </a:moveTo>
                  <a:lnTo>
                    <a:pt x="60104" y="189118"/>
                  </a:lnTo>
                  <a:lnTo>
                    <a:pt x="28820" y="168029"/>
                  </a:lnTo>
                  <a:lnTo>
                    <a:pt x="7731" y="136745"/>
                  </a:lnTo>
                  <a:lnTo>
                    <a:pt x="0" y="98424"/>
                  </a:lnTo>
                  <a:lnTo>
                    <a:pt x="7731" y="60104"/>
                  </a:lnTo>
                  <a:lnTo>
                    <a:pt x="28820" y="28820"/>
                  </a:lnTo>
                  <a:lnTo>
                    <a:pt x="60104" y="7731"/>
                  </a:lnTo>
                  <a:lnTo>
                    <a:pt x="98424" y="0"/>
                  </a:lnTo>
                  <a:lnTo>
                    <a:pt x="136745" y="7731"/>
                  </a:lnTo>
                  <a:lnTo>
                    <a:pt x="168029" y="28820"/>
                  </a:lnTo>
                  <a:lnTo>
                    <a:pt x="189118" y="60104"/>
                  </a:lnTo>
                  <a:lnTo>
                    <a:pt x="196849" y="98424"/>
                  </a:lnTo>
                  <a:lnTo>
                    <a:pt x="189118" y="136745"/>
                  </a:lnTo>
                  <a:lnTo>
                    <a:pt x="168029" y="168029"/>
                  </a:lnTo>
                  <a:lnTo>
                    <a:pt x="136745" y="189118"/>
                  </a:lnTo>
                  <a:lnTo>
                    <a:pt x="98424" y="196849"/>
                  </a:lnTo>
                  <a:close/>
                </a:path>
                <a:path w="787400" h="196850">
                  <a:moveTo>
                    <a:pt x="688974" y="196849"/>
                  </a:moveTo>
                  <a:lnTo>
                    <a:pt x="650654" y="189118"/>
                  </a:lnTo>
                  <a:lnTo>
                    <a:pt x="619369" y="168029"/>
                  </a:lnTo>
                  <a:lnTo>
                    <a:pt x="598281" y="136745"/>
                  </a:lnTo>
                  <a:lnTo>
                    <a:pt x="590549" y="98424"/>
                  </a:lnTo>
                  <a:lnTo>
                    <a:pt x="598281" y="60104"/>
                  </a:lnTo>
                  <a:lnTo>
                    <a:pt x="619369" y="28820"/>
                  </a:lnTo>
                  <a:lnTo>
                    <a:pt x="650654" y="7731"/>
                  </a:lnTo>
                  <a:lnTo>
                    <a:pt x="688974" y="0"/>
                  </a:lnTo>
                  <a:lnTo>
                    <a:pt x="727295" y="7731"/>
                  </a:lnTo>
                  <a:lnTo>
                    <a:pt x="758579" y="28820"/>
                  </a:lnTo>
                  <a:lnTo>
                    <a:pt x="779668" y="60104"/>
                  </a:lnTo>
                  <a:lnTo>
                    <a:pt x="787399" y="98424"/>
                  </a:lnTo>
                  <a:lnTo>
                    <a:pt x="779668" y="136745"/>
                  </a:lnTo>
                  <a:lnTo>
                    <a:pt x="758579" y="168029"/>
                  </a:lnTo>
                  <a:lnTo>
                    <a:pt x="727295" y="189118"/>
                  </a:lnTo>
                  <a:lnTo>
                    <a:pt x="688974" y="196849"/>
                  </a:lnTo>
                  <a:close/>
                </a:path>
                <a:path w="787400" h="196850">
                  <a:moveTo>
                    <a:pt x="393699" y="196849"/>
                  </a:moveTo>
                  <a:lnTo>
                    <a:pt x="355379" y="189118"/>
                  </a:lnTo>
                  <a:lnTo>
                    <a:pt x="324095" y="168029"/>
                  </a:lnTo>
                  <a:lnTo>
                    <a:pt x="303006" y="136745"/>
                  </a:lnTo>
                  <a:lnTo>
                    <a:pt x="295274" y="98424"/>
                  </a:lnTo>
                  <a:lnTo>
                    <a:pt x="303006" y="60104"/>
                  </a:lnTo>
                  <a:lnTo>
                    <a:pt x="324095" y="28820"/>
                  </a:lnTo>
                  <a:lnTo>
                    <a:pt x="355379" y="7731"/>
                  </a:lnTo>
                  <a:lnTo>
                    <a:pt x="393699" y="0"/>
                  </a:lnTo>
                  <a:lnTo>
                    <a:pt x="432020" y="7731"/>
                  </a:lnTo>
                  <a:lnTo>
                    <a:pt x="463304" y="28820"/>
                  </a:lnTo>
                  <a:lnTo>
                    <a:pt x="484393" y="60104"/>
                  </a:lnTo>
                  <a:lnTo>
                    <a:pt x="492124" y="98424"/>
                  </a:lnTo>
                  <a:lnTo>
                    <a:pt x="484393" y="136745"/>
                  </a:lnTo>
                  <a:lnTo>
                    <a:pt x="463304" y="168029"/>
                  </a:lnTo>
                  <a:lnTo>
                    <a:pt x="432020" y="189118"/>
                  </a:lnTo>
                  <a:lnTo>
                    <a:pt x="393699" y="19684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24200" y="677863"/>
            <a:ext cx="3886200" cy="35877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250" spc="1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2250" spc="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50" spc="2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2250" spc="225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sz="225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149" name="object 9"/>
          <p:cNvSpPr txBox="1">
            <a:spLocks noChangeArrowheads="1"/>
          </p:cNvSpPr>
          <p:nvPr/>
        </p:nvSpPr>
        <p:spPr bwMode="auto">
          <a:xfrm>
            <a:off x="1030288" y="1016000"/>
            <a:ext cx="7885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480" rIns="0" bIns="0">
            <a:spAutoFit/>
          </a:bodyPr>
          <a:lstStyle/>
          <a:p>
            <a:pPr marL="11113" algn="ctr">
              <a:lnSpc>
                <a:spcPts val="2375"/>
              </a:lnSpc>
              <a:spcBef>
                <a:spcPts val="238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ПРОЕКТИРОВАНИЕ И 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АВТОМАТИЗИРОВАННОГО УСТРОЙСТВА ДЛЯ АВТОМАТИЧЕСКОГО КОРМЛЕНИЯ РЫБОК</a:t>
            </a:r>
            <a:r>
              <a:rPr lang="ru-RU" sz="2000" dirty="0" smtClean="0">
                <a:solidFill>
                  <a:srgbClr val="6F7B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10" descr="C:\Users\admin\Desktop\ц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2066925"/>
            <a:ext cx="6700838" cy="4287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object 2"/>
          <p:cNvGrpSpPr>
            <a:grpSpLocks/>
          </p:cNvGrpSpPr>
          <p:nvPr/>
        </p:nvGrpSpPr>
        <p:grpSpPr bwMode="auto">
          <a:xfrm>
            <a:off x="933450" y="495300"/>
            <a:ext cx="8820150" cy="6819900"/>
            <a:chOff x="902970" y="373179"/>
            <a:chExt cx="8820150" cy="6819900"/>
          </a:xfrm>
        </p:grpSpPr>
        <p:sp>
          <p:nvSpPr>
            <p:cNvPr id="7179" name="object 3"/>
            <p:cNvSpPr>
              <a:spLocks noChangeArrowheads="1"/>
            </p:cNvSpPr>
            <p:nvPr/>
          </p:nvSpPr>
          <p:spPr bwMode="auto">
            <a:xfrm>
              <a:off x="902970" y="373179"/>
              <a:ext cx="8820150" cy="6819900"/>
            </a:xfrm>
            <a:custGeom>
              <a:avLst/>
              <a:gdLst>
                <a:gd name="T0" fmla="*/ 8820149 w 8820150"/>
                <a:gd name="T1" fmla="*/ 6819899 h 6819900"/>
                <a:gd name="T2" fmla="*/ 0 w 8820150"/>
                <a:gd name="T3" fmla="*/ 6819899 h 6819900"/>
                <a:gd name="T4" fmla="*/ 0 w 8820150"/>
                <a:gd name="T5" fmla="*/ 0 h 6819900"/>
                <a:gd name="T6" fmla="*/ 8820149 w 8820150"/>
                <a:gd name="T7" fmla="*/ 0 h 6819900"/>
                <a:gd name="T8" fmla="*/ 8820149 w 8820150"/>
                <a:gd name="T9" fmla="*/ 6819899 h 6819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0150"/>
                <a:gd name="T16" fmla="*/ 0 h 6819900"/>
                <a:gd name="T17" fmla="*/ 8820150 w 8820150"/>
                <a:gd name="T18" fmla="*/ 6819900 h 68199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0150" h="6819900">
                  <a:moveTo>
                    <a:pt x="8820149" y="6819899"/>
                  </a:moveTo>
                  <a:lnTo>
                    <a:pt x="0" y="6819899"/>
                  </a:lnTo>
                  <a:lnTo>
                    <a:pt x="0" y="0"/>
                  </a:lnTo>
                  <a:lnTo>
                    <a:pt x="8820149" y="0"/>
                  </a:lnTo>
                  <a:lnTo>
                    <a:pt x="8820149" y="68198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0" name="object 4"/>
            <p:cNvSpPr>
              <a:spLocks noChangeArrowheads="1"/>
            </p:cNvSpPr>
            <p:nvPr/>
          </p:nvSpPr>
          <p:spPr bwMode="auto">
            <a:xfrm>
              <a:off x="8033238" y="5890113"/>
              <a:ext cx="787400" cy="196850"/>
            </a:xfrm>
            <a:custGeom>
              <a:avLst/>
              <a:gdLst>
                <a:gd name="T0" fmla="*/ 98424 w 787400"/>
                <a:gd name="T1" fmla="*/ 196849 h 196850"/>
                <a:gd name="T2" fmla="*/ 60104 w 787400"/>
                <a:gd name="T3" fmla="*/ 189118 h 196850"/>
                <a:gd name="T4" fmla="*/ 28820 w 787400"/>
                <a:gd name="T5" fmla="*/ 168029 h 196850"/>
                <a:gd name="T6" fmla="*/ 7731 w 787400"/>
                <a:gd name="T7" fmla="*/ 136745 h 196850"/>
                <a:gd name="T8" fmla="*/ 0 w 787400"/>
                <a:gd name="T9" fmla="*/ 98424 h 196850"/>
                <a:gd name="T10" fmla="*/ 7731 w 787400"/>
                <a:gd name="T11" fmla="*/ 60104 h 196850"/>
                <a:gd name="T12" fmla="*/ 28820 w 787400"/>
                <a:gd name="T13" fmla="*/ 28820 h 196850"/>
                <a:gd name="T14" fmla="*/ 60104 w 787400"/>
                <a:gd name="T15" fmla="*/ 7731 h 196850"/>
                <a:gd name="T16" fmla="*/ 98424 w 787400"/>
                <a:gd name="T17" fmla="*/ 0 h 196850"/>
                <a:gd name="T18" fmla="*/ 136745 w 787400"/>
                <a:gd name="T19" fmla="*/ 7731 h 196850"/>
                <a:gd name="T20" fmla="*/ 168029 w 787400"/>
                <a:gd name="T21" fmla="*/ 28820 h 196850"/>
                <a:gd name="T22" fmla="*/ 189118 w 787400"/>
                <a:gd name="T23" fmla="*/ 60104 h 196850"/>
                <a:gd name="T24" fmla="*/ 196849 w 787400"/>
                <a:gd name="T25" fmla="*/ 98424 h 196850"/>
                <a:gd name="T26" fmla="*/ 189118 w 787400"/>
                <a:gd name="T27" fmla="*/ 136745 h 196850"/>
                <a:gd name="T28" fmla="*/ 168029 w 787400"/>
                <a:gd name="T29" fmla="*/ 168029 h 196850"/>
                <a:gd name="T30" fmla="*/ 136745 w 787400"/>
                <a:gd name="T31" fmla="*/ 189118 h 196850"/>
                <a:gd name="T32" fmla="*/ 98424 w 787400"/>
                <a:gd name="T33" fmla="*/ 196849 h 196850"/>
                <a:gd name="T34" fmla="*/ 688974 w 787400"/>
                <a:gd name="T35" fmla="*/ 196849 h 196850"/>
                <a:gd name="T36" fmla="*/ 650654 w 787400"/>
                <a:gd name="T37" fmla="*/ 189118 h 196850"/>
                <a:gd name="T38" fmla="*/ 619369 w 787400"/>
                <a:gd name="T39" fmla="*/ 168029 h 196850"/>
                <a:gd name="T40" fmla="*/ 598281 w 787400"/>
                <a:gd name="T41" fmla="*/ 136745 h 196850"/>
                <a:gd name="T42" fmla="*/ 590549 w 787400"/>
                <a:gd name="T43" fmla="*/ 98424 h 196850"/>
                <a:gd name="T44" fmla="*/ 598281 w 787400"/>
                <a:gd name="T45" fmla="*/ 60104 h 196850"/>
                <a:gd name="T46" fmla="*/ 619369 w 787400"/>
                <a:gd name="T47" fmla="*/ 28820 h 196850"/>
                <a:gd name="T48" fmla="*/ 650654 w 787400"/>
                <a:gd name="T49" fmla="*/ 7731 h 196850"/>
                <a:gd name="T50" fmla="*/ 688974 w 787400"/>
                <a:gd name="T51" fmla="*/ 0 h 196850"/>
                <a:gd name="T52" fmla="*/ 727295 w 787400"/>
                <a:gd name="T53" fmla="*/ 7731 h 196850"/>
                <a:gd name="T54" fmla="*/ 758579 w 787400"/>
                <a:gd name="T55" fmla="*/ 28820 h 196850"/>
                <a:gd name="T56" fmla="*/ 779668 w 787400"/>
                <a:gd name="T57" fmla="*/ 60104 h 196850"/>
                <a:gd name="T58" fmla="*/ 787399 w 787400"/>
                <a:gd name="T59" fmla="*/ 98424 h 196850"/>
                <a:gd name="T60" fmla="*/ 779668 w 787400"/>
                <a:gd name="T61" fmla="*/ 136745 h 196850"/>
                <a:gd name="T62" fmla="*/ 758579 w 787400"/>
                <a:gd name="T63" fmla="*/ 168029 h 196850"/>
                <a:gd name="T64" fmla="*/ 727295 w 787400"/>
                <a:gd name="T65" fmla="*/ 189118 h 196850"/>
                <a:gd name="T66" fmla="*/ 688974 w 787400"/>
                <a:gd name="T67" fmla="*/ 196849 h 196850"/>
                <a:gd name="T68" fmla="*/ 393699 w 787400"/>
                <a:gd name="T69" fmla="*/ 196849 h 196850"/>
                <a:gd name="T70" fmla="*/ 355379 w 787400"/>
                <a:gd name="T71" fmla="*/ 189118 h 196850"/>
                <a:gd name="T72" fmla="*/ 324095 w 787400"/>
                <a:gd name="T73" fmla="*/ 168029 h 196850"/>
                <a:gd name="T74" fmla="*/ 303006 w 787400"/>
                <a:gd name="T75" fmla="*/ 136745 h 196850"/>
                <a:gd name="T76" fmla="*/ 295274 w 787400"/>
                <a:gd name="T77" fmla="*/ 98424 h 196850"/>
                <a:gd name="T78" fmla="*/ 303006 w 787400"/>
                <a:gd name="T79" fmla="*/ 60104 h 196850"/>
                <a:gd name="T80" fmla="*/ 324095 w 787400"/>
                <a:gd name="T81" fmla="*/ 28820 h 196850"/>
                <a:gd name="T82" fmla="*/ 355379 w 787400"/>
                <a:gd name="T83" fmla="*/ 7731 h 196850"/>
                <a:gd name="T84" fmla="*/ 393699 w 787400"/>
                <a:gd name="T85" fmla="*/ 0 h 196850"/>
                <a:gd name="T86" fmla="*/ 432020 w 787400"/>
                <a:gd name="T87" fmla="*/ 7731 h 196850"/>
                <a:gd name="T88" fmla="*/ 463304 w 787400"/>
                <a:gd name="T89" fmla="*/ 28820 h 196850"/>
                <a:gd name="T90" fmla="*/ 484393 w 787400"/>
                <a:gd name="T91" fmla="*/ 60104 h 196850"/>
                <a:gd name="T92" fmla="*/ 492124 w 787400"/>
                <a:gd name="T93" fmla="*/ 98424 h 196850"/>
                <a:gd name="T94" fmla="*/ 484393 w 787400"/>
                <a:gd name="T95" fmla="*/ 136745 h 196850"/>
                <a:gd name="T96" fmla="*/ 463304 w 787400"/>
                <a:gd name="T97" fmla="*/ 168029 h 196850"/>
                <a:gd name="T98" fmla="*/ 432020 w 787400"/>
                <a:gd name="T99" fmla="*/ 189118 h 196850"/>
                <a:gd name="T100" fmla="*/ 393699 w 787400"/>
                <a:gd name="T101" fmla="*/ 196849 h 196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7400"/>
                <a:gd name="T154" fmla="*/ 0 h 196850"/>
                <a:gd name="T155" fmla="*/ 787400 w 787400"/>
                <a:gd name="T156" fmla="*/ 196850 h 1968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7400" h="196850">
                  <a:moveTo>
                    <a:pt x="98424" y="196849"/>
                  </a:moveTo>
                  <a:lnTo>
                    <a:pt x="60104" y="189118"/>
                  </a:lnTo>
                  <a:lnTo>
                    <a:pt x="28820" y="168029"/>
                  </a:lnTo>
                  <a:lnTo>
                    <a:pt x="7731" y="136745"/>
                  </a:lnTo>
                  <a:lnTo>
                    <a:pt x="0" y="98424"/>
                  </a:lnTo>
                  <a:lnTo>
                    <a:pt x="7731" y="60104"/>
                  </a:lnTo>
                  <a:lnTo>
                    <a:pt x="28820" y="28820"/>
                  </a:lnTo>
                  <a:lnTo>
                    <a:pt x="60104" y="7731"/>
                  </a:lnTo>
                  <a:lnTo>
                    <a:pt x="98424" y="0"/>
                  </a:lnTo>
                  <a:lnTo>
                    <a:pt x="136745" y="7731"/>
                  </a:lnTo>
                  <a:lnTo>
                    <a:pt x="168029" y="28820"/>
                  </a:lnTo>
                  <a:lnTo>
                    <a:pt x="189118" y="60104"/>
                  </a:lnTo>
                  <a:lnTo>
                    <a:pt x="196849" y="98424"/>
                  </a:lnTo>
                  <a:lnTo>
                    <a:pt x="189118" y="136745"/>
                  </a:lnTo>
                  <a:lnTo>
                    <a:pt x="168029" y="168029"/>
                  </a:lnTo>
                  <a:lnTo>
                    <a:pt x="136745" y="189118"/>
                  </a:lnTo>
                  <a:lnTo>
                    <a:pt x="98424" y="196849"/>
                  </a:lnTo>
                  <a:close/>
                </a:path>
                <a:path w="787400" h="196850">
                  <a:moveTo>
                    <a:pt x="688974" y="196849"/>
                  </a:moveTo>
                  <a:lnTo>
                    <a:pt x="650654" y="189118"/>
                  </a:lnTo>
                  <a:lnTo>
                    <a:pt x="619369" y="168029"/>
                  </a:lnTo>
                  <a:lnTo>
                    <a:pt x="598281" y="136745"/>
                  </a:lnTo>
                  <a:lnTo>
                    <a:pt x="590549" y="98424"/>
                  </a:lnTo>
                  <a:lnTo>
                    <a:pt x="598281" y="60104"/>
                  </a:lnTo>
                  <a:lnTo>
                    <a:pt x="619369" y="28820"/>
                  </a:lnTo>
                  <a:lnTo>
                    <a:pt x="650654" y="7731"/>
                  </a:lnTo>
                  <a:lnTo>
                    <a:pt x="688974" y="0"/>
                  </a:lnTo>
                  <a:lnTo>
                    <a:pt x="727295" y="7731"/>
                  </a:lnTo>
                  <a:lnTo>
                    <a:pt x="758579" y="28820"/>
                  </a:lnTo>
                  <a:lnTo>
                    <a:pt x="779668" y="60104"/>
                  </a:lnTo>
                  <a:lnTo>
                    <a:pt x="787399" y="98424"/>
                  </a:lnTo>
                  <a:lnTo>
                    <a:pt x="779668" y="136745"/>
                  </a:lnTo>
                  <a:lnTo>
                    <a:pt x="758579" y="168029"/>
                  </a:lnTo>
                  <a:lnTo>
                    <a:pt x="727295" y="189118"/>
                  </a:lnTo>
                  <a:lnTo>
                    <a:pt x="688974" y="196849"/>
                  </a:lnTo>
                  <a:close/>
                </a:path>
                <a:path w="787400" h="196850">
                  <a:moveTo>
                    <a:pt x="393699" y="196849"/>
                  </a:moveTo>
                  <a:lnTo>
                    <a:pt x="355379" y="189118"/>
                  </a:lnTo>
                  <a:lnTo>
                    <a:pt x="324095" y="168029"/>
                  </a:lnTo>
                  <a:lnTo>
                    <a:pt x="303006" y="136745"/>
                  </a:lnTo>
                  <a:lnTo>
                    <a:pt x="295274" y="98424"/>
                  </a:lnTo>
                  <a:lnTo>
                    <a:pt x="303006" y="60104"/>
                  </a:lnTo>
                  <a:lnTo>
                    <a:pt x="324095" y="28820"/>
                  </a:lnTo>
                  <a:lnTo>
                    <a:pt x="355379" y="7731"/>
                  </a:lnTo>
                  <a:lnTo>
                    <a:pt x="393699" y="0"/>
                  </a:lnTo>
                  <a:lnTo>
                    <a:pt x="432020" y="7731"/>
                  </a:lnTo>
                  <a:lnTo>
                    <a:pt x="463304" y="28820"/>
                  </a:lnTo>
                  <a:lnTo>
                    <a:pt x="484393" y="60104"/>
                  </a:lnTo>
                  <a:lnTo>
                    <a:pt x="492124" y="98424"/>
                  </a:lnTo>
                  <a:lnTo>
                    <a:pt x="484393" y="136745"/>
                  </a:lnTo>
                  <a:lnTo>
                    <a:pt x="463304" y="168029"/>
                  </a:lnTo>
                  <a:lnTo>
                    <a:pt x="432020" y="189118"/>
                  </a:lnTo>
                  <a:lnTo>
                    <a:pt x="393699" y="19684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5181600" cy="401638"/>
          </a:xfrm>
        </p:spPr>
        <p:txBody>
          <a:bodyPr tIns="17145" rtlCol="0"/>
          <a:lstStyle/>
          <a:p>
            <a:pPr marL="12700" eaLnBrk="1" fontAlgn="auto" hangingPunct="1">
              <a:spcBef>
                <a:spcPts val="135"/>
              </a:spcBef>
              <a:spcAft>
                <a:spcPts val="0"/>
              </a:spcAft>
              <a:tabLst>
                <a:tab pos="1729105" algn="l"/>
              </a:tabLst>
              <a:defRPr/>
            </a:pPr>
            <a:r>
              <a:rPr sz="2500" spc="4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</a:t>
            </a:r>
            <a:r>
              <a:rPr sz="2500" spc="-2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6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АЧИ	</a:t>
            </a:r>
            <a:r>
              <a:rPr sz="2500" spc="3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z="2500" spc="-2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5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ОЕКТА:</a:t>
            </a:r>
            <a:endParaRPr sz="25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object 6"/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8382000" cy="2731620"/>
          </a:xfrm>
        </p:spPr>
        <p:txBody>
          <a:bodyPr tIns="37465"/>
          <a:lstStyle/>
          <a:p>
            <a:pPr marL="457200" lvl="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в Интернете   информацию о  существующих конструкциях автоматизированных кормушек.</a:t>
            </a:r>
          </a:p>
          <a:p>
            <a:pPr marL="45720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Изучить возможности платформы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управления устройством; </a:t>
            </a:r>
          </a:p>
          <a:p>
            <a:pPr marL="45720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концепцию устройства;</a:t>
            </a:r>
          </a:p>
          <a:p>
            <a:pPr marL="45720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Приобрести в магазине необходимые для конструкции элементы;</a:t>
            </a:r>
          </a:p>
          <a:p>
            <a:pPr marL="45720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прототип устройства;</a:t>
            </a:r>
          </a:p>
          <a:p>
            <a:pPr marL="457200" lvl="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программу на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работы кормушки;</a:t>
            </a:r>
          </a:p>
          <a:p>
            <a:pPr marL="457200" indent="-4572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тестирование работы устройства..</a:t>
            </a:r>
          </a:p>
        </p:txBody>
      </p:sp>
      <p:pic>
        <p:nvPicPr>
          <p:cNvPr id="7173" name="Picture 8" descr="C:\Users\admin\Desktop\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38600"/>
            <a:ext cx="68324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38400" y="4410552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5188982"/>
            <a:ext cx="1447800" cy="37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5600" y="5257800"/>
            <a:ext cx="1073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2200" y="452961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413273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0" y="0"/>
            <a:ext cx="9753600" cy="7315200"/>
          </a:xfrm>
          <a:custGeom>
            <a:avLst/>
            <a:gdLst>
              <a:gd name="T0" fmla="*/ 9753599 w 9753600"/>
              <a:gd name="T1" fmla="*/ 7315199 h 7315200"/>
              <a:gd name="T2" fmla="*/ 0 w 9753600"/>
              <a:gd name="T3" fmla="*/ 7315199 h 7315200"/>
              <a:gd name="T4" fmla="*/ 0 w 9753600"/>
              <a:gd name="T5" fmla="*/ 0 h 7315200"/>
              <a:gd name="T6" fmla="*/ 9753599 w 9753600"/>
              <a:gd name="T7" fmla="*/ 0 h 7315200"/>
              <a:gd name="T8" fmla="*/ 9753599 w 9753600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53600"/>
              <a:gd name="T16" fmla="*/ 0 h 7315200"/>
              <a:gd name="T17" fmla="*/ 9753600 w 9753600"/>
              <a:gd name="T18" fmla="*/ 7315200 h 7315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8195" name="object 3"/>
          <p:cNvGrpSpPr>
            <a:grpSpLocks/>
          </p:cNvGrpSpPr>
          <p:nvPr/>
        </p:nvGrpSpPr>
        <p:grpSpPr bwMode="auto">
          <a:xfrm>
            <a:off x="295275" y="304800"/>
            <a:ext cx="9064625" cy="6448425"/>
            <a:chOff x="316471" y="352297"/>
            <a:chExt cx="9064617" cy="6447945"/>
          </a:xfrm>
        </p:grpSpPr>
        <p:sp>
          <p:nvSpPr>
            <p:cNvPr id="8205" name="object 4"/>
            <p:cNvSpPr>
              <a:spLocks noChangeArrowheads="1"/>
            </p:cNvSpPr>
            <p:nvPr/>
          </p:nvSpPr>
          <p:spPr bwMode="auto">
            <a:xfrm>
              <a:off x="316471" y="352297"/>
              <a:ext cx="4724400" cy="4629150"/>
            </a:xfrm>
            <a:custGeom>
              <a:avLst/>
              <a:gdLst>
                <a:gd name="T0" fmla="*/ 4724400 w 4724400"/>
                <a:gd name="T1" fmla="*/ 0 h 4629150"/>
                <a:gd name="T2" fmla="*/ 0 w 4724400"/>
                <a:gd name="T3" fmla="*/ 0 h 4629150"/>
                <a:gd name="T4" fmla="*/ 0 w 4724400"/>
                <a:gd name="T5" fmla="*/ 187096 h 4629150"/>
                <a:gd name="T6" fmla="*/ 0 w 4724400"/>
                <a:gd name="T7" fmla="*/ 1949386 h 4629150"/>
                <a:gd name="T8" fmla="*/ 0 w 4724400"/>
                <a:gd name="T9" fmla="*/ 2104555 h 4629150"/>
                <a:gd name="T10" fmla="*/ 0 w 4724400"/>
                <a:gd name="T11" fmla="*/ 4629137 h 4629150"/>
                <a:gd name="T12" fmla="*/ 4724400 w 4724400"/>
                <a:gd name="T13" fmla="*/ 4629137 h 4629150"/>
                <a:gd name="T14" fmla="*/ 4724400 w 4724400"/>
                <a:gd name="T15" fmla="*/ 2104555 h 4629150"/>
                <a:gd name="T16" fmla="*/ 4724400 w 4724400"/>
                <a:gd name="T17" fmla="*/ 1949386 h 4629150"/>
                <a:gd name="T18" fmla="*/ 4724400 w 4724400"/>
                <a:gd name="T19" fmla="*/ 187096 h 4629150"/>
                <a:gd name="T20" fmla="*/ 4724400 w 4724400"/>
                <a:gd name="T21" fmla="*/ 0 h 4629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4400"/>
                <a:gd name="T34" fmla="*/ 0 h 4629150"/>
                <a:gd name="T35" fmla="*/ 4724400 w 4724400"/>
                <a:gd name="T36" fmla="*/ 4629150 h 4629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4400" h="4629150">
                  <a:moveTo>
                    <a:pt x="4724400" y="0"/>
                  </a:moveTo>
                  <a:lnTo>
                    <a:pt x="0" y="0"/>
                  </a:lnTo>
                  <a:lnTo>
                    <a:pt x="0" y="187096"/>
                  </a:lnTo>
                  <a:lnTo>
                    <a:pt x="0" y="1949386"/>
                  </a:lnTo>
                  <a:lnTo>
                    <a:pt x="0" y="2104555"/>
                  </a:lnTo>
                  <a:lnTo>
                    <a:pt x="0" y="4629137"/>
                  </a:lnTo>
                  <a:lnTo>
                    <a:pt x="4724400" y="4629137"/>
                  </a:lnTo>
                  <a:lnTo>
                    <a:pt x="4724400" y="2104555"/>
                  </a:lnTo>
                  <a:lnTo>
                    <a:pt x="4724400" y="1949386"/>
                  </a:lnTo>
                  <a:lnTo>
                    <a:pt x="4724400" y="187096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6" name="object 5"/>
            <p:cNvSpPr>
              <a:spLocks noChangeArrowheads="1"/>
            </p:cNvSpPr>
            <p:nvPr/>
          </p:nvSpPr>
          <p:spPr bwMode="auto">
            <a:xfrm>
              <a:off x="526340" y="539393"/>
              <a:ext cx="8549640" cy="5820410"/>
            </a:xfrm>
            <a:custGeom>
              <a:avLst/>
              <a:gdLst>
                <a:gd name="T0" fmla="*/ 8549322 w 8549640"/>
                <a:gd name="T1" fmla="*/ 1762290 h 5820410"/>
                <a:gd name="T2" fmla="*/ 4486275 w 8549640"/>
                <a:gd name="T3" fmla="*/ 1762290 h 5820410"/>
                <a:gd name="T4" fmla="*/ 4486275 w 8549640"/>
                <a:gd name="T5" fmla="*/ 0 h 5820410"/>
                <a:gd name="T6" fmla="*/ 0 w 8549640"/>
                <a:gd name="T7" fmla="*/ 0 h 5820410"/>
                <a:gd name="T8" fmla="*/ 0 w 8549640"/>
                <a:gd name="T9" fmla="*/ 1762290 h 5820410"/>
                <a:gd name="T10" fmla="*/ 0 w 8549640"/>
                <a:gd name="T11" fmla="*/ 4914900 h 5820410"/>
                <a:gd name="T12" fmla="*/ 4205922 w 8549640"/>
                <a:gd name="T13" fmla="*/ 4914900 h 5820410"/>
                <a:gd name="T14" fmla="*/ 4205922 w 8549640"/>
                <a:gd name="T15" fmla="*/ 5819940 h 5820410"/>
                <a:gd name="T16" fmla="*/ 8549322 w 8549640"/>
                <a:gd name="T17" fmla="*/ 5819940 h 5820410"/>
                <a:gd name="T18" fmla="*/ 8549322 w 8549640"/>
                <a:gd name="T19" fmla="*/ 1762290 h 58204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49640"/>
                <a:gd name="T31" fmla="*/ 0 h 5820410"/>
                <a:gd name="T32" fmla="*/ 8549640 w 8549640"/>
                <a:gd name="T33" fmla="*/ 5820410 h 58204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49640" h="5820410">
                  <a:moveTo>
                    <a:pt x="8549322" y="1762290"/>
                  </a:moveTo>
                  <a:lnTo>
                    <a:pt x="4486275" y="1762290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1762290"/>
                  </a:lnTo>
                  <a:lnTo>
                    <a:pt x="0" y="4914900"/>
                  </a:lnTo>
                  <a:lnTo>
                    <a:pt x="4205922" y="4914900"/>
                  </a:lnTo>
                  <a:lnTo>
                    <a:pt x="4205922" y="5819940"/>
                  </a:lnTo>
                  <a:lnTo>
                    <a:pt x="8549322" y="5819940"/>
                  </a:lnTo>
                  <a:lnTo>
                    <a:pt x="8549322" y="1762290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7" name="object 6"/>
            <p:cNvSpPr>
              <a:spLocks noChangeArrowheads="1"/>
            </p:cNvSpPr>
            <p:nvPr/>
          </p:nvSpPr>
          <p:spPr bwMode="auto">
            <a:xfrm>
              <a:off x="4522254" y="2301683"/>
              <a:ext cx="4371975" cy="3524250"/>
            </a:xfrm>
            <a:custGeom>
              <a:avLst/>
              <a:gdLst>
                <a:gd name="T0" fmla="*/ 4371975 w 4371975"/>
                <a:gd name="T1" fmla="*/ 0 h 3524250"/>
                <a:gd name="T2" fmla="*/ 0 w 4371975"/>
                <a:gd name="T3" fmla="*/ 0 h 3524250"/>
                <a:gd name="T4" fmla="*/ 0 w 4371975"/>
                <a:gd name="T5" fmla="*/ 155168 h 3524250"/>
                <a:gd name="T6" fmla="*/ 0 w 4371975"/>
                <a:gd name="T7" fmla="*/ 3524250 h 3524250"/>
                <a:gd name="T8" fmla="*/ 4371975 w 4371975"/>
                <a:gd name="T9" fmla="*/ 3524250 h 3524250"/>
                <a:gd name="T10" fmla="*/ 4371975 w 4371975"/>
                <a:gd name="T11" fmla="*/ 155168 h 3524250"/>
                <a:gd name="T12" fmla="*/ 4371975 w 4371975"/>
                <a:gd name="T13" fmla="*/ 0 h 3524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71975"/>
                <a:gd name="T22" fmla="*/ 0 h 3524250"/>
                <a:gd name="T23" fmla="*/ 4371975 w 4371975"/>
                <a:gd name="T24" fmla="*/ 3524250 h 3524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71975" h="3524250">
                  <a:moveTo>
                    <a:pt x="4371975" y="0"/>
                  </a:moveTo>
                  <a:lnTo>
                    <a:pt x="0" y="0"/>
                  </a:lnTo>
                  <a:lnTo>
                    <a:pt x="0" y="155168"/>
                  </a:lnTo>
                  <a:lnTo>
                    <a:pt x="0" y="3524250"/>
                  </a:lnTo>
                  <a:lnTo>
                    <a:pt x="4371975" y="3524250"/>
                  </a:lnTo>
                  <a:lnTo>
                    <a:pt x="4371975" y="155168"/>
                  </a:lnTo>
                  <a:lnTo>
                    <a:pt x="4371975" y="0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8" name="object 7"/>
            <p:cNvSpPr>
              <a:spLocks noChangeArrowheads="1"/>
            </p:cNvSpPr>
            <p:nvPr/>
          </p:nvSpPr>
          <p:spPr bwMode="auto">
            <a:xfrm>
              <a:off x="4675738" y="2456842"/>
              <a:ext cx="4705350" cy="4343400"/>
            </a:xfrm>
            <a:custGeom>
              <a:avLst/>
              <a:gdLst>
                <a:gd name="T0" fmla="*/ 4705349 w 4705350"/>
                <a:gd name="T1" fmla="*/ 4343399 h 4343400"/>
                <a:gd name="T2" fmla="*/ 0 w 4705350"/>
                <a:gd name="T3" fmla="*/ 4343399 h 4343400"/>
                <a:gd name="T4" fmla="*/ 0 w 4705350"/>
                <a:gd name="T5" fmla="*/ 0 h 4343400"/>
                <a:gd name="T6" fmla="*/ 4705349 w 4705350"/>
                <a:gd name="T7" fmla="*/ 0 h 4343400"/>
                <a:gd name="T8" fmla="*/ 4705349 w 4705350"/>
                <a:gd name="T9" fmla="*/ 4343399 h 4343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5350"/>
                <a:gd name="T16" fmla="*/ 0 h 4343400"/>
                <a:gd name="T17" fmla="*/ 4705350 w 4705350"/>
                <a:gd name="T18" fmla="*/ 4343400 h 4343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5350" h="4343400">
                  <a:moveTo>
                    <a:pt x="4705349" y="4343399"/>
                  </a:moveTo>
                  <a:lnTo>
                    <a:pt x="0" y="4343399"/>
                  </a:lnTo>
                  <a:lnTo>
                    <a:pt x="0" y="0"/>
                  </a:lnTo>
                  <a:lnTo>
                    <a:pt x="4705349" y="0"/>
                  </a:lnTo>
                  <a:lnTo>
                    <a:pt x="4705349" y="434339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196" name="object 8"/>
          <p:cNvSpPr txBox="1">
            <a:spLocks noChangeArrowheads="1"/>
          </p:cNvSpPr>
          <p:nvPr/>
        </p:nvSpPr>
        <p:spPr bwMode="auto">
          <a:xfrm>
            <a:off x="4800600" y="2514600"/>
            <a:ext cx="45720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5260" rIns="0" bIns="0">
            <a:spAutoFit/>
          </a:bodyPr>
          <a:lstStyle/>
          <a:p>
            <a:pPr algn="ctr">
              <a:lnSpc>
                <a:spcPct val="126000"/>
              </a:lnSpc>
              <a:spcBef>
                <a:spcPts val="588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ПОЛЬЗА ИЗДЕЛИЯ</a:t>
            </a:r>
          </a:p>
          <a:p>
            <a:pPr algn="ctr">
              <a:lnSpc>
                <a:spcPct val="126000"/>
              </a:lnSpc>
              <a:spcBef>
                <a:spcPts val="588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 помощью данного устройства можно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беспокоится о том , кто сможет покормить рыбок в период вашего отсутствия  </a:t>
            </a:r>
          </a:p>
        </p:txBody>
      </p:sp>
      <p:sp>
        <p:nvSpPr>
          <p:cNvPr id="8197" name="object 9"/>
          <p:cNvSpPr txBox="1">
            <a:spLocks noChangeArrowheads="1"/>
          </p:cNvSpPr>
          <p:nvPr/>
        </p:nvSpPr>
        <p:spPr bwMode="auto">
          <a:xfrm>
            <a:off x="381000" y="381000"/>
            <a:ext cx="4648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7640" rIns="0" bIns="0">
            <a:spAutoFit/>
          </a:bodyPr>
          <a:lstStyle/>
          <a:p>
            <a:pPr algn="ctr">
              <a:spcBef>
                <a:spcPts val="1325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6000"/>
              </a:lnSpc>
              <a:spcBef>
                <a:spcPts val="55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многомиллионной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стране тысячи и тысячи владельцев аквариумных рыбок.</a:t>
            </a:r>
          </a:p>
        </p:txBody>
      </p:sp>
      <p:sp>
        <p:nvSpPr>
          <p:cNvPr id="8198" name="object 10"/>
          <p:cNvSpPr txBox="1">
            <a:spLocks noChangeArrowheads="1"/>
          </p:cNvSpPr>
          <p:nvPr/>
        </p:nvSpPr>
        <p:spPr bwMode="auto">
          <a:xfrm>
            <a:off x="457200" y="1573212"/>
            <a:ext cx="4191000" cy="246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marL="11113" algn="ctr">
              <a:lnSpc>
                <a:spcPct val="126000"/>
              </a:lnSpc>
              <a:spcBef>
                <a:spcPts val="1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Данное устройство сможет автоматически кормить рыбок , при чём с точной дозировкой корма , что является особенностью данной модели 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13" algn="ctr">
              <a:lnSpc>
                <a:spcPct val="126000"/>
              </a:lnSpc>
              <a:spcBef>
                <a:spcPts val="1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немало важным , так как по мере роста рыбок их требуется кормить в разное время и разной дозировкой </a:t>
            </a:r>
          </a:p>
        </p:txBody>
      </p:sp>
      <p:grpSp>
        <p:nvGrpSpPr>
          <p:cNvPr id="8199" name="object 11"/>
          <p:cNvGrpSpPr>
            <a:grpSpLocks/>
          </p:cNvGrpSpPr>
          <p:nvPr/>
        </p:nvGrpSpPr>
        <p:grpSpPr bwMode="auto">
          <a:xfrm>
            <a:off x="457200" y="1066800"/>
            <a:ext cx="8785225" cy="5635625"/>
            <a:chOff x="429487" y="1120469"/>
            <a:chExt cx="8785415" cy="5636301"/>
          </a:xfrm>
        </p:grpSpPr>
        <p:sp>
          <p:nvSpPr>
            <p:cNvPr id="8200" name="object 12"/>
            <p:cNvSpPr>
              <a:spLocks noChangeArrowheads="1"/>
            </p:cNvSpPr>
            <p:nvPr/>
          </p:nvSpPr>
          <p:spPr bwMode="auto">
            <a:xfrm>
              <a:off x="887095" y="1120469"/>
              <a:ext cx="7983220" cy="5190490"/>
            </a:xfrm>
            <a:custGeom>
              <a:avLst/>
              <a:gdLst>
                <a:gd name="T0" fmla="*/ 149453 w 7983220"/>
                <a:gd name="T1" fmla="*/ 5081917 h 5190490"/>
                <a:gd name="T2" fmla="*/ 108064 w 7983220"/>
                <a:gd name="T3" fmla="*/ 5040528 h 5190490"/>
                <a:gd name="T4" fmla="*/ 47498 w 7983220"/>
                <a:gd name="T5" fmla="*/ 5040528 h 5190490"/>
                <a:gd name="T6" fmla="*/ 6108 w 7983220"/>
                <a:gd name="T7" fmla="*/ 5081917 h 5190490"/>
                <a:gd name="T8" fmla="*/ 6108 w 7983220"/>
                <a:gd name="T9" fmla="*/ 5142484 h 5190490"/>
                <a:gd name="T10" fmla="*/ 47498 w 7983220"/>
                <a:gd name="T11" fmla="*/ 5183886 h 5190490"/>
                <a:gd name="T12" fmla="*/ 108064 w 7983220"/>
                <a:gd name="T13" fmla="*/ 5183886 h 5190490"/>
                <a:gd name="T14" fmla="*/ 149453 w 7983220"/>
                <a:gd name="T15" fmla="*/ 5142484 h 5190490"/>
                <a:gd name="T16" fmla="*/ 388937 w 7983220"/>
                <a:gd name="T17" fmla="*/ 5112207 h 5190490"/>
                <a:gd name="T18" fmla="*/ 366153 w 7983220"/>
                <a:gd name="T19" fmla="*/ 5057191 h 5190490"/>
                <a:gd name="T20" fmla="*/ 311150 w 7983220"/>
                <a:gd name="T21" fmla="*/ 5034419 h 5190490"/>
                <a:gd name="T22" fmla="*/ 256133 w 7983220"/>
                <a:gd name="T23" fmla="*/ 5057191 h 5190490"/>
                <a:gd name="T24" fmla="*/ 233362 w 7983220"/>
                <a:gd name="T25" fmla="*/ 5112207 h 5190490"/>
                <a:gd name="T26" fmla="*/ 256133 w 7983220"/>
                <a:gd name="T27" fmla="*/ 5167211 h 5190490"/>
                <a:gd name="T28" fmla="*/ 311150 w 7983220"/>
                <a:gd name="T29" fmla="*/ 5189994 h 5190490"/>
                <a:gd name="T30" fmla="*/ 366153 w 7983220"/>
                <a:gd name="T31" fmla="*/ 5167211 h 5190490"/>
                <a:gd name="T32" fmla="*/ 388937 w 7983220"/>
                <a:gd name="T33" fmla="*/ 5112207 h 5190490"/>
                <a:gd name="T34" fmla="*/ 616178 w 7983220"/>
                <a:gd name="T35" fmla="*/ 5081917 h 5190490"/>
                <a:gd name="T36" fmla="*/ 574789 w 7983220"/>
                <a:gd name="T37" fmla="*/ 5040528 h 5190490"/>
                <a:gd name="T38" fmla="*/ 514223 w 7983220"/>
                <a:gd name="T39" fmla="*/ 5040528 h 5190490"/>
                <a:gd name="T40" fmla="*/ 472833 w 7983220"/>
                <a:gd name="T41" fmla="*/ 5081917 h 5190490"/>
                <a:gd name="T42" fmla="*/ 472833 w 7983220"/>
                <a:gd name="T43" fmla="*/ 5142484 h 5190490"/>
                <a:gd name="T44" fmla="*/ 514223 w 7983220"/>
                <a:gd name="T45" fmla="*/ 5183886 h 5190490"/>
                <a:gd name="T46" fmla="*/ 574789 w 7983220"/>
                <a:gd name="T47" fmla="*/ 5183886 h 5190490"/>
                <a:gd name="T48" fmla="*/ 616178 w 7983220"/>
                <a:gd name="T49" fmla="*/ 5142484 h 5190490"/>
                <a:gd name="T50" fmla="*/ 7515911 w 7983220"/>
                <a:gd name="T51" fmla="*/ 77787 h 5190490"/>
                <a:gd name="T52" fmla="*/ 7493140 w 7983220"/>
                <a:gd name="T53" fmla="*/ 22771 h 5190490"/>
                <a:gd name="T54" fmla="*/ 7438123 w 7983220"/>
                <a:gd name="T55" fmla="*/ 0 h 5190490"/>
                <a:gd name="T56" fmla="*/ 7383119 w 7983220"/>
                <a:gd name="T57" fmla="*/ 22771 h 5190490"/>
                <a:gd name="T58" fmla="*/ 7360336 w 7983220"/>
                <a:gd name="T59" fmla="*/ 77787 h 5190490"/>
                <a:gd name="T60" fmla="*/ 7383119 w 7983220"/>
                <a:gd name="T61" fmla="*/ 132791 h 5190490"/>
                <a:gd name="T62" fmla="*/ 7438123 w 7983220"/>
                <a:gd name="T63" fmla="*/ 155575 h 5190490"/>
                <a:gd name="T64" fmla="*/ 7493140 w 7983220"/>
                <a:gd name="T65" fmla="*/ 132791 h 5190490"/>
                <a:gd name="T66" fmla="*/ 7515911 w 7983220"/>
                <a:gd name="T67" fmla="*/ 77787 h 5190490"/>
                <a:gd name="T68" fmla="*/ 7743164 w 7983220"/>
                <a:gd name="T69" fmla="*/ 47498 h 5190490"/>
                <a:gd name="T70" fmla="*/ 7701775 w 7983220"/>
                <a:gd name="T71" fmla="*/ 6108 h 5190490"/>
                <a:gd name="T72" fmla="*/ 7641196 w 7983220"/>
                <a:gd name="T73" fmla="*/ 6108 h 5190490"/>
                <a:gd name="T74" fmla="*/ 7599807 w 7983220"/>
                <a:gd name="T75" fmla="*/ 47498 h 5190490"/>
                <a:gd name="T76" fmla="*/ 7599807 w 7983220"/>
                <a:gd name="T77" fmla="*/ 108064 h 5190490"/>
                <a:gd name="T78" fmla="*/ 7641196 w 7983220"/>
                <a:gd name="T79" fmla="*/ 149453 h 5190490"/>
                <a:gd name="T80" fmla="*/ 7701775 w 7983220"/>
                <a:gd name="T81" fmla="*/ 149453 h 5190490"/>
                <a:gd name="T82" fmla="*/ 7743164 w 7983220"/>
                <a:gd name="T83" fmla="*/ 108064 h 5190490"/>
                <a:gd name="T84" fmla="*/ 7982636 w 7983220"/>
                <a:gd name="T85" fmla="*/ 77787 h 5190490"/>
                <a:gd name="T86" fmla="*/ 7959865 w 7983220"/>
                <a:gd name="T87" fmla="*/ 22771 h 5190490"/>
                <a:gd name="T88" fmla="*/ 7904848 w 7983220"/>
                <a:gd name="T89" fmla="*/ 0 h 5190490"/>
                <a:gd name="T90" fmla="*/ 7849844 w 7983220"/>
                <a:gd name="T91" fmla="*/ 22771 h 5190490"/>
                <a:gd name="T92" fmla="*/ 7827061 w 7983220"/>
                <a:gd name="T93" fmla="*/ 77787 h 5190490"/>
                <a:gd name="T94" fmla="*/ 7849844 w 7983220"/>
                <a:gd name="T95" fmla="*/ 132791 h 5190490"/>
                <a:gd name="T96" fmla="*/ 7904848 w 7983220"/>
                <a:gd name="T97" fmla="*/ 155575 h 5190490"/>
                <a:gd name="T98" fmla="*/ 7959865 w 7983220"/>
                <a:gd name="T99" fmla="*/ 132791 h 5190490"/>
                <a:gd name="T100" fmla="*/ 7982636 w 7983220"/>
                <a:gd name="T101" fmla="*/ 77787 h 51904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83220"/>
                <a:gd name="T154" fmla="*/ 0 h 5190490"/>
                <a:gd name="T155" fmla="*/ 7983220 w 7983220"/>
                <a:gd name="T156" fmla="*/ 5190490 h 51904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83220" h="5190490">
                  <a:moveTo>
                    <a:pt x="155575" y="5112207"/>
                  </a:moveTo>
                  <a:lnTo>
                    <a:pt x="149453" y="5081917"/>
                  </a:lnTo>
                  <a:lnTo>
                    <a:pt x="132791" y="5057191"/>
                  </a:lnTo>
                  <a:lnTo>
                    <a:pt x="108064" y="5040528"/>
                  </a:lnTo>
                  <a:lnTo>
                    <a:pt x="77787" y="5034419"/>
                  </a:lnTo>
                  <a:lnTo>
                    <a:pt x="47498" y="5040528"/>
                  </a:lnTo>
                  <a:lnTo>
                    <a:pt x="22771" y="5057191"/>
                  </a:lnTo>
                  <a:lnTo>
                    <a:pt x="6108" y="5081917"/>
                  </a:lnTo>
                  <a:lnTo>
                    <a:pt x="0" y="5112207"/>
                  </a:lnTo>
                  <a:lnTo>
                    <a:pt x="6108" y="5142484"/>
                  </a:lnTo>
                  <a:lnTo>
                    <a:pt x="22771" y="5167211"/>
                  </a:lnTo>
                  <a:lnTo>
                    <a:pt x="47498" y="5183886"/>
                  </a:lnTo>
                  <a:lnTo>
                    <a:pt x="77787" y="5189994"/>
                  </a:lnTo>
                  <a:lnTo>
                    <a:pt x="108064" y="5183886"/>
                  </a:lnTo>
                  <a:lnTo>
                    <a:pt x="132791" y="5167211"/>
                  </a:lnTo>
                  <a:lnTo>
                    <a:pt x="149453" y="5142484"/>
                  </a:lnTo>
                  <a:lnTo>
                    <a:pt x="155575" y="5112207"/>
                  </a:lnTo>
                  <a:close/>
                </a:path>
                <a:path w="7983220" h="5190490">
                  <a:moveTo>
                    <a:pt x="388937" y="5112207"/>
                  </a:moveTo>
                  <a:lnTo>
                    <a:pt x="382816" y="5081917"/>
                  </a:lnTo>
                  <a:lnTo>
                    <a:pt x="366153" y="5057191"/>
                  </a:lnTo>
                  <a:lnTo>
                    <a:pt x="341426" y="5040528"/>
                  </a:lnTo>
                  <a:lnTo>
                    <a:pt x="311150" y="5034419"/>
                  </a:lnTo>
                  <a:lnTo>
                    <a:pt x="280860" y="5040528"/>
                  </a:lnTo>
                  <a:lnTo>
                    <a:pt x="256133" y="5057191"/>
                  </a:lnTo>
                  <a:lnTo>
                    <a:pt x="239471" y="5081917"/>
                  </a:lnTo>
                  <a:lnTo>
                    <a:pt x="233362" y="5112207"/>
                  </a:lnTo>
                  <a:lnTo>
                    <a:pt x="239471" y="5142484"/>
                  </a:lnTo>
                  <a:lnTo>
                    <a:pt x="256133" y="5167211"/>
                  </a:lnTo>
                  <a:lnTo>
                    <a:pt x="280860" y="5183886"/>
                  </a:lnTo>
                  <a:lnTo>
                    <a:pt x="311150" y="5189994"/>
                  </a:lnTo>
                  <a:lnTo>
                    <a:pt x="341426" y="5183886"/>
                  </a:lnTo>
                  <a:lnTo>
                    <a:pt x="366153" y="5167211"/>
                  </a:lnTo>
                  <a:lnTo>
                    <a:pt x="382816" y="5142484"/>
                  </a:lnTo>
                  <a:lnTo>
                    <a:pt x="388937" y="5112207"/>
                  </a:lnTo>
                  <a:close/>
                </a:path>
                <a:path w="7983220" h="5190490">
                  <a:moveTo>
                    <a:pt x="622300" y="5112207"/>
                  </a:moveTo>
                  <a:lnTo>
                    <a:pt x="616178" y="5081917"/>
                  </a:lnTo>
                  <a:lnTo>
                    <a:pt x="599516" y="5057191"/>
                  </a:lnTo>
                  <a:lnTo>
                    <a:pt x="574789" y="5040528"/>
                  </a:lnTo>
                  <a:lnTo>
                    <a:pt x="544512" y="5034419"/>
                  </a:lnTo>
                  <a:lnTo>
                    <a:pt x="514223" y="5040528"/>
                  </a:lnTo>
                  <a:lnTo>
                    <a:pt x="489496" y="5057191"/>
                  </a:lnTo>
                  <a:lnTo>
                    <a:pt x="472833" y="5081917"/>
                  </a:lnTo>
                  <a:lnTo>
                    <a:pt x="466725" y="5112207"/>
                  </a:lnTo>
                  <a:lnTo>
                    <a:pt x="472833" y="5142484"/>
                  </a:lnTo>
                  <a:lnTo>
                    <a:pt x="489496" y="5167211"/>
                  </a:lnTo>
                  <a:lnTo>
                    <a:pt x="514223" y="5183886"/>
                  </a:lnTo>
                  <a:lnTo>
                    <a:pt x="544512" y="5189994"/>
                  </a:lnTo>
                  <a:lnTo>
                    <a:pt x="574789" y="5183886"/>
                  </a:lnTo>
                  <a:lnTo>
                    <a:pt x="599516" y="5167211"/>
                  </a:lnTo>
                  <a:lnTo>
                    <a:pt x="616178" y="5142484"/>
                  </a:lnTo>
                  <a:lnTo>
                    <a:pt x="622300" y="5112207"/>
                  </a:lnTo>
                  <a:close/>
                </a:path>
                <a:path w="7983220" h="5190490">
                  <a:moveTo>
                    <a:pt x="7515911" y="77787"/>
                  </a:moveTo>
                  <a:lnTo>
                    <a:pt x="7509802" y="47498"/>
                  </a:lnTo>
                  <a:lnTo>
                    <a:pt x="7493140" y="22771"/>
                  </a:lnTo>
                  <a:lnTo>
                    <a:pt x="7468413" y="6108"/>
                  </a:lnTo>
                  <a:lnTo>
                    <a:pt x="7438123" y="0"/>
                  </a:lnTo>
                  <a:lnTo>
                    <a:pt x="7407834" y="6108"/>
                  </a:lnTo>
                  <a:lnTo>
                    <a:pt x="7383119" y="22771"/>
                  </a:lnTo>
                  <a:lnTo>
                    <a:pt x="7366444" y="47498"/>
                  </a:lnTo>
                  <a:lnTo>
                    <a:pt x="7360336" y="77787"/>
                  </a:lnTo>
                  <a:lnTo>
                    <a:pt x="7366444" y="108064"/>
                  </a:lnTo>
                  <a:lnTo>
                    <a:pt x="7383119" y="132791"/>
                  </a:lnTo>
                  <a:lnTo>
                    <a:pt x="7407834" y="149453"/>
                  </a:lnTo>
                  <a:lnTo>
                    <a:pt x="7438123" y="155575"/>
                  </a:lnTo>
                  <a:lnTo>
                    <a:pt x="7468413" y="149453"/>
                  </a:lnTo>
                  <a:lnTo>
                    <a:pt x="7493140" y="132791"/>
                  </a:lnTo>
                  <a:lnTo>
                    <a:pt x="7509802" y="108064"/>
                  </a:lnTo>
                  <a:lnTo>
                    <a:pt x="7515911" y="77787"/>
                  </a:lnTo>
                  <a:close/>
                </a:path>
                <a:path w="7983220" h="5190490">
                  <a:moveTo>
                    <a:pt x="7749273" y="77787"/>
                  </a:moveTo>
                  <a:lnTo>
                    <a:pt x="7743164" y="47498"/>
                  </a:lnTo>
                  <a:lnTo>
                    <a:pt x="7726502" y="22771"/>
                  </a:lnTo>
                  <a:lnTo>
                    <a:pt x="7701775" y="6108"/>
                  </a:lnTo>
                  <a:lnTo>
                    <a:pt x="7671486" y="0"/>
                  </a:lnTo>
                  <a:lnTo>
                    <a:pt x="7641196" y="6108"/>
                  </a:lnTo>
                  <a:lnTo>
                    <a:pt x="7616482" y="22771"/>
                  </a:lnTo>
                  <a:lnTo>
                    <a:pt x="7599807" y="47498"/>
                  </a:lnTo>
                  <a:lnTo>
                    <a:pt x="7593698" y="77787"/>
                  </a:lnTo>
                  <a:lnTo>
                    <a:pt x="7599807" y="108064"/>
                  </a:lnTo>
                  <a:lnTo>
                    <a:pt x="7616482" y="132791"/>
                  </a:lnTo>
                  <a:lnTo>
                    <a:pt x="7641196" y="149453"/>
                  </a:lnTo>
                  <a:lnTo>
                    <a:pt x="7671486" y="155575"/>
                  </a:lnTo>
                  <a:lnTo>
                    <a:pt x="7701775" y="149453"/>
                  </a:lnTo>
                  <a:lnTo>
                    <a:pt x="7726502" y="132791"/>
                  </a:lnTo>
                  <a:lnTo>
                    <a:pt x="7743164" y="108064"/>
                  </a:lnTo>
                  <a:lnTo>
                    <a:pt x="7749273" y="77787"/>
                  </a:lnTo>
                  <a:close/>
                </a:path>
                <a:path w="7983220" h="5190490">
                  <a:moveTo>
                    <a:pt x="7982636" y="77787"/>
                  </a:moveTo>
                  <a:lnTo>
                    <a:pt x="7976527" y="47498"/>
                  </a:lnTo>
                  <a:lnTo>
                    <a:pt x="7959865" y="22771"/>
                  </a:lnTo>
                  <a:lnTo>
                    <a:pt x="7935138" y="6108"/>
                  </a:lnTo>
                  <a:lnTo>
                    <a:pt x="7904848" y="0"/>
                  </a:lnTo>
                  <a:lnTo>
                    <a:pt x="7874559" y="6108"/>
                  </a:lnTo>
                  <a:lnTo>
                    <a:pt x="7849844" y="22771"/>
                  </a:lnTo>
                  <a:lnTo>
                    <a:pt x="7833169" y="47498"/>
                  </a:lnTo>
                  <a:lnTo>
                    <a:pt x="7827061" y="77787"/>
                  </a:lnTo>
                  <a:lnTo>
                    <a:pt x="7833169" y="108064"/>
                  </a:lnTo>
                  <a:lnTo>
                    <a:pt x="7849844" y="132791"/>
                  </a:lnTo>
                  <a:lnTo>
                    <a:pt x="7874559" y="149453"/>
                  </a:lnTo>
                  <a:lnTo>
                    <a:pt x="7904848" y="155575"/>
                  </a:lnTo>
                  <a:lnTo>
                    <a:pt x="7935138" y="149453"/>
                  </a:lnTo>
                  <a:lnTo>
                    <a:pt x="7959865" y="132791"/>
                  </a:lnTo>
                  <a:lnTo>
                    <a:pt x="7976527" y="108064"/>
                  </a:lnTo>
                  <a:lnTo>
                    <a:pt x="7982636" y="77787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1" name="object 13"/>
            <p:cNvSpPr>
              <a:spLocks noChangeArrowheads="1"/>
            </p:cNvSpPr>
            <p:nvPr/>
          </p:nvSpPr>
          <p:spPr bwMode="auto">
            <a:xfrm>
              <a:off x="7844269" y="5920511"/>
              <a:ext cx="1290320" cy="779145"/>
            </a:xfrm>
            <a:custGeom>
              <a:avLst/>
              <a:gdLst>
                <a:gd name="T0" fmla="*/ 180340 w 1290320"/>
                <a:gd name="T1" fmla="*/ 41529 h 779145"/>
                <a:gd name="T2" fmla="*/ 6400 w 1290320"/>
                <a:gd name="T3" fmla="*/ 41529 h 779145"/>
                <a:gd name="T4" fmla="*/ 0 w 1290320"/>
                <a:gd name="T5" fmla="*/ 401929 h 779145"/>
                <a:gd name="T6" fmla="*/ 9817 w 1290320"/>
                <a:gd name="T7" fmla="*/ 412305 h 779145"/>
                <a:gd name="T8" fmla="*/ 106870 w 1290320"/>
                <a:gd name="T9" fmla="*/ 378929 h 779145"/>
                <a:gd name="T10" fmla="*/ 105283 w 1290320"/>
                <a:gd name="T11" fmla="*/ 359752 h 779145"/>
                <a:gd name="T12" fmla="*/ 102730 w 1290320"/>
                <a:gd name="T13" fmla="*/ 390347 h 779145"/>
                <a:gd name="T14" fmla="*/ 93764 w 1290320"/>
                <a:gd name="T15" fmla="*/ 381812 h 779145"/>
                <a:gd name="T16" fmla="*/ 98018 w 1290320"/>
                <a:gd name="T17" fmla="*/ 379641 h 779145"/>
                <a:gd name="T18" fmla="*/ 94576 w 1290320"/>
                <a:gd name="T19" fmla="*/ 387794 h 779145"/>
                <a:gd name="T20" fmla="*/ 104457 w 1290320"/>
                <a:gd name="T21" fmla="*/ 387565 h 779145"/>
                <a:gd name="T22" fmla="*/ 101155 w 1290320"/>
                <a:gd name="T23" fmla="*/ 379679 h 779145"/>
                <a:gd name="T24" fmla="*/ 105283 w 1290320"/>
                <a:gd name="T25" fmla="*/ 381812 h 779145"/>
                <a:gd name="T26" fmla="*/ 100190 w 1290320"/>
                <a:gd name="T27" fmla="*/ 376542 h 779145"/>
                <a:gd name="T28" fmla="*/ 99301 w 1290320"/>
                <a:gd name="T29" fmla="*/ 378879 h 779145"/>
                <a:gd name="T30" fmla="*/ 100190 w 1290320"/>
                <a:gd name="T31" fmla="*/ 359752 h 779145"/>
                <a:gd name="T32" fmla="*/ 167373 w 1290320"/>
                <a:gd name="T33" fmla="*/ 61328 h 779145"/>
                <a:gd name="T34" fmla="*/ 180187 w 1290320"/>
                <a:gd name="T35" fmla="*/ 125133 h 779145"/>
                <a:gd name="T36" fmla="*/ 186753 w 1290320"/>
                <a:gd name="T37" fmla="*/ 50304 h 779145"/>
                <a:gd name="T38" fmla="*/ 998778 w 1290320"/>
                <a:gd name="T39" fmla="*/ 185013 h 779145"/>
                <a:gd name="T40" fmla="*/ 953033 w 1290320"/>
                <a:gd name="T41" fmla="*/ 157988 h 779145"/>
                <a:gd name="T42" fmla="*/ 948055 w 1290320"/>
                <a:gd name="T43" fmla="*/ 656590 h 779145"/>
                <a:gd name="T44" fmla="*/ 949236 w 1290320"/>
                <a:gd name="T45" fmla="*/ 194525 h 779145"/>
                <a:gd name="T46" fmla="*/ 170256 w 1290320"/>
                <a:gd name="T47" fmla="*/ 161467 h 779145"/>
                <a:gd name="T48" fmla="*/ 139941 w 1290320"/>
                <a:gd name="T49" fmla="*/ 202222 h 779145"/>
                <a:gd name="T50" fmla="*/ 1002690 w 1290320"/>
                <a:gd name="T51" fmla="*/ 656590 h 779145"/>
                <a:gd name="T52" fmla="*/ 1090168 w 1290320"/>
                <a:gd name="T53" fmla="*/ 684301 h 779145"/>
                <a:gd name="T54" fmla="*/ 1035621 w 1290320"/>
                <a:gd name="T55" fmla="*/ 679716 h 779145"/>
                <a:gd name="T56" fmla="*/ 964349 w 1290320"/>
                <a:gd name="T57" fmla="*/ 726973 h 779145"/>
                <a:gd name="T58" fmla="*/ 912228 w 1290320"/>
                <a:gd name="T59" fmla="*/ 726973 h 779145"/>
                <a:gd name="T60" fmla="*/ 914361 w 1290320"/>
                <a:gd name="T61" fmla="*/ 719416 h 779145"/>
                <a:gd name="T62" fmla="*/ 964349 w 1290320"/>
                <a:gd name="T63" fmla="*/ 679716 h 779145"/>
                <a:gd name="T64" fmla="*/ 681431 w 1290320"/>
                <a:gd name="T65" fmla="*/ 721804 h 779145"/>
                <a:gd name="T66" fmla="*/ 487654 w 1290320"/>
                <a:gd name="T67" fmla="*/ 721804 h 779145"/>
                <a:gd name="T68" fmla="*/ 681431 w 1290320"/>
                <a:gd name="T69" fmla="*/ 679716 h 779145"/>
                <a:gd name="T70" fmla="*/ 82956 w 1290320"/>
                <a:gd name="T71" fmla="*/ 681913 h 779145"/>
                <a:gd name="T72" fmla="*/ 65620 w 1290320"/>
                <a:gd name="T73" fmla="*/ 762965 h 779145"/>
                <a:gd name="T74" fmla="*/ 96862 w 1290320"/>
                <a:gd name="T75" fmla="*/ 779119 h 779145"/>
                <a:gd name="T76" fmla="*/ 1089355 w 1290320"/>
                <a:gd name="T77" fmla="*/ 764641 h 779145"/>
                <a:gd name="T78" fmla="*/ 1094816 w 1290320"/>
                <a:gd name="T79" fmla="*/ 719416 h 779145"/>
                <a:gd name="T80" fmla="*/ 1289964 w 1290320"/>
                <a:gd name="T81" fmla="*/ 15887 h 779145"/>
                <a:gd name="T82" fmla="*/ 1274965 w 1290320"/>
                <a:gd name="T83" fmla="*/ 0 h 779145"/>
                <a:gd name="T84" fmla="*/ 1091984 w 1290320"/>
                <a:gd name="T85" fmla="*/ 41973 h 779145"/>
                <a:gd name="T86" fmla="*/ 1070597 w 1290320"/>
                <a:gd name="T87" fmla="*/ 41973 h 779145"/>
                <a:gd name="T88" fmla="*/ 1087196 w 1290320"/>
                <a:gd name="T89" fmla="*/ 25247 h 779145"/>
                <a:gd name="T90" fmla="*/ 890663 w 1290320"/>
                <a:gd name="T91" fmla="*/ 0 h 779145"/>
                <a:gd name="T92" fmla="*/ 875665 w 1290320"/>
                <a:gd name="T93" fmla="*/ 15887 h 779145"/>
                <a:gd name="T94" fmla="*/ 912799 w 1290320"/>
                <a:gd name="T95" fmla="*/ 67754 h 779145"/>
                <a:gd name="T96" fmla="*/ 1102525 w 1290320"/>
                <a:gd name="T97" fmla="*/ 497725 h 779145"/>
                <a:gd name="T98" fmla="*/ 1096505 w 1290320"/>
                <a:gd name="T99" fmla="*/ 548538 h 779145"/>
                <a:gd name="T100" fmla="*/ 1075626 w 1290320"/>
                <a:gd name="T101" fmla="*/ 528662 h 779145"/>
                <a:gd name="T102" fmla="*/ 1085735 w 1290320"/>
                <a:gd name="T103" fmla="*/ 523557 h 779145"/>
                <a:gd name="T104" fmla="*/ 1077544 w 1290320"/>
                <a:gd name="T105" fmla="*/ 542658 h 779145"/>
                <a:gd name="T106" fmla="*/ 1100543 w 1290320"/>
                <a:gd name="T107" fmla="*/ 542099 h 779145"/>
                <a:gd name="T108" fmla="*/ 1092847 w 1290320"/>
                <a:gd name="T109" fmla="*/ 523773 h 779145"/>
                <a:gd name="T110" fmla="*/ 1102525 w 1290320"/>
                <a:gd name="T111" fmla="*/ 528840 h 779145"/>
                <a:gd name="T112" fmla="*/ 1090599 w 1290320"/>
                <a:gd name="T113" fmla="*/ 516483 h 779145"/>
                <a:gd name="T114" fmla="*/ 1088542 w 1290320"/>
                <a:gd name="T115" fmla="*/ 521881 h 779145"/>
                <a:gd name="T116" fmla="*/ 1090599 w 1290320"/>
                <a:gd name="T117" fmla="*/ 497725 h 779145"/>
                <a:gd name="T118" fmla="*/ 1274965 w 1290320"/>
                <a:gd name="T119" fmla="*/ 569633 h 779145"/>
                <a:gd name="T120" fmla="*/ 1289964 w 1290320"/>
                <a:gd name="T121" fmla="*/ 553745 h 779145"/>
                <a:gd name="T122" fmla="*/ 1289964 w 1290320"/>
                <a:gd name="T123" fmla="*/ 516483 h 779145"/>
                <a:gd name="T124" fmla="*/ 1289964 w 1290320"/>
                <a:gd name="T125" fmla="*/ 25247 h 7791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0320"/>
                <a:gd name="T190" fmla="*/ 0 h 779145"/>
                <a:gd name="T191" fmla="*/ 1290320 w 1290320"/>
                <a:gd name="T192" fmla="*/ 779145 h 7791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0320" h="779145">
                  <a:moveTo>
                    <a:pt x="186753" y="50304"/>
                  </a:moveTo>
                  <a:lnTo>
                    <a:pt x="185229" y="46736"/>
                  </a:lnTo>
                  <a:lnTo>
                    <a:pt x="180340" y="41529"/>
                  </a:lnTo>
                  <a:lnTo>
                    <a:pt x="176949" y="39941"/>
                  </a:lnTo>
                  <a:lnTo>
                    <a:pt x="9817" y="39941"/>
                  </a:lnTo>
                  <a:lnTo>
                    <a:pt x="6400" y="41529"/>
                  </a:lnTo>
                  <a:lnTo>
                    <a:pt x="1536" y="46736"/>
                  </a:lnTo>
                  <a:lnTo>
                    <a:pt x="0" y="50304"/>
                  </a:lnTo>
                  <a:lnTo>
                    <a:pt x="0" y="401929"/>
                  </a:lnTo>
                  <a:lnTo>
                    <a:pt x="1536" y="405498"/>
                  </a:lnTo>
                  <a:lnTo>
                    <a:pt x="6400" y="410705"/>
                  </a:lnTo>
                  <a:lnTo>
                    <a:pt x="9817" y="412305"/>
                  </a:lnTo>
                  <a:lnTo>
                    <a:pt x="106870" y="412305"/>
                  </a:lnTo>
                  <a:lnTo>
                    <a:pt x="106870" y="390347"/>
                  </a:lnTo>
                  <a:lnTo>
                    <a:pt x="106870" y="378929"/>
                  </a:lnTo>
                  <a:lnTo>
                    <a:pt x="106870" y="376542"/>
                  </a:lnTo>
                  <a:lnTo>
                    <a:pt x="106870" y="359752"/>
                  </a:lnTo>
                  <a:lnTo>
                    <a:pt x="105283" y="359752"/>
                  </a:lnTo>
                  <a:lnTo>
                    <a:pt x="105283" y="381812"/>
                  </a:lnTo>
                  <a:lnTo>
                    <a:pt x="105244" y="387794"/>
                  </a:lnTo>
                  <a:lnTo>
                    <a:pt x="102730" y="390347"/>
                  </a:lnTo>
                  <a:lnTo>
                    <a:pt x="96342" y="390347"/>
                  </a:lnTo>
                  <a:lnTo>
                    <a:pt x="93827" y="387794"/>
                  </a:lnTo>
                  <a:lnTo>
                    <a:pt x="93764" y="381812"/>
                  </a:lnTo>
                  <a:lnTo>
                    <a:pt x="95605" y="379501"/>
                  </a:lnTo>
                  <a:lnTo>
                    <a:pt x="98107" y="378879"/>
                  </a:lnTo>
                  <a:lnTo>
                    <a:pt x="98018" y="379641"/>
                  </a:lnTo>
                  <a:lnTo>
                    <a:pt x="96774" y="380161"/>
                  </a:lnTo>
                  <a:lnTo>
                    <a:pt x="94691" y="380822"/>
                  </a:lnTo>
                  <a:lnTo>
                    <a:pt x="94576" y="387794"/>
                  </a:lnTo>
                  <a:lnTo>
                    <a:pt x="97497" y="389559"/>
                  </a:lnTo>
                  <a:lnTo>
                    <a:pt x="101561" y="389559"/>
                  </a:lnTo>
                  <a:lnTo>
                    <a:pt x="104457" y="387565"/>
                  </a:lnTo>
                  <a:lnTo>
                    <a:pt x="104571" y="382409"/>
                  </a:lnTo>
                  <a:lnTo>
                    <a:pt x="104597" y="381304"/>
                  </a:lnTo>
                  <a:lnTo>
                    <a:pt x="101155" y="379679"/>
                  </a:lnTo>
                  <a:lnTo>
                    <a:pt x="101155" y="378929"/>
                  </a:lnTo>
                  <a:lnTo>
                    <a:pt x="103543" y="379641"/>
                  </a:lnTo>
                  <a:lnTo>
                    <a:pt x="105283" y="381812"/>
                  </a:lnTo>
                  <a:lnTo>
                    <a:pt x="105283" y="359752"/>
                  </a:lnTo>
                  <a:lnTo>
                    <a:pt x="100190" y="359752"/>
                  </a:lnTo>
                  <a:lnTo>
                    <a:pt x="100190" y="376542"/>
                  </a:lnTo>
                  <a:lnTo>
                    <a:pt x="100190" y="382409"/>
                  </a:lnTo>
                  <a:lnTo>
                    <a:pt x="99288" y="382409"/>
                  </a:lnTo>
                  <a:lnTo>
                    <a:pt x="99301" y="378879"/>
                  </a:lnTo>
                  <a:lnTo>
                    <a:pt x="99288" y="376542"/>
                  </a:lnTo>
                  <a:lnTo>
                    <a:pt x="100190" y="376542"/>
                  </a:lnTo>
                  <a:lnTo>
                    <a:pt x="100190" y="359752"/>
                  </a:lnTo>
                  <a:lnTo>
                    <a:pt x="18059" y="359752"/>
                  </a:lnTo>
                  <a:lnTo>
                    <a:pt x="18059" y="61328"/>
                  </a:lnTo>
                  <a:lnTo>
                    <a:pt x="167373" y="61328"/>
                  </a:lnTo>
                  <a:lnTo>
                    <a:pt x="167373" y="127838"/>
                  </a:lnTo>
                  <a:lnTo>
                    <a:pt x="173672" y="126098"/>
                  </a:lnTo>
                  <a:lnTo>
                    <a:pt x="180187" y="125133"/>
                  </a:lnTo>
                  <a:lnTo>
                    <a:pt x="186753" y="124853"/>
                  </a:lnTo>
                  <a:lnTo>
                    <a:pt x="186753" y="61328"/>
                  </a:lnTo>
                  <a:lnTo>
                    <a:pt x="186753" y="50304"/>
                  </a:lnTo>
                  <a:close/>
                </a:path>
                <a:path w="1290320" h="779145">
                  <a:moveTo>
                    <a:pt x="1002690" y="202222"/>
                  </a:moveTo>
                  <a:lnTo>
                    <a:pt x="1000937" y="194525"/>
                  </a:lnTo>
                  <a:lnTo>
                    <a:pt x="998778" y="185013"/>
                  </a:lnTo>
                  <a:lnTo>
                    <a:pt x="988136" y="170954"/>
                  </a:lnTo>
                  <a:lnTo>
                    <a:pt x="972362" y="161467"/>
                  </a:lnTo>
                  <a:lnTo>
                    <a:pt x="953033" y="157988"/>
                  </a:lnTo>
                  <a:lnTo>
                    <a:pt x="949236" y="157988"/>
                  </a:lnTo>
                  <a:lnTo>
                    <a:pt x="949236" y="194525"/>
                  </a:lnTo>
                  <a:lnTo>
                    <a:pt x="948055" y="656590"/>
                  </a:lnTo>
                  <a:lnTo>
                    <a:pt x="187960" y="656590"/>
                  </a:lnTo>
                  <a:lnTo>
                    <a:pt x="187960" y="194525"/>
                  </a:lnTo>
                  <a:lnTo>
                    <a:pt x="949236" y="194525"/>
                  </a:lnTo>
                  <a:lnTo>
                    <a:pt x="949236" y="157988"/>
                  </a:lnTo>
                  <a:lnTo>
                    <a:pt x="189572" y="157988"/>
                  </a:lnTo>
                  <a:lnTo>
                    <a:pt x="170256" y="161467"/>
                  </a:lnTo>
                  <a:lnTo>
                    <a:pt x="154470" y="170954"/>
                  </a:lnTo>
                  <a:lnTo>
                    <a:pt x="143840" y="185013"/>
                  </a:lnTo>
                  <a:lnTo>
                    <a:pt x="139941" y="202222"/>
                  </a:lnTo>
                  <a:lnTo>
                    <a:pt x="139941" y="666623"/>
                  </a:lnTo>
                  <a:lnTo>
                    <a:pt x="1002690" y="666623"/>
                  </a:lnTo>
                  <a:lnTo>
                    <a:pt x="1002690" y="656590"/>
                  </a:lnTo>
                  <a:lnTo>
                    <a:pt x="1002690" y="202222"/>
                  </a:lnTo>
                  <a:close/>
                </a:path>
                <a:path w="1290320" h="779145">
                  <a:moveTo>
                    <a:pt x="1094816" y="687235"/>
                  </a:moveTo>
                  <a:lnTo>
                    <a:pt x="1090168" y="684301"/>
                  </a:lnTo>
                  <a:lnTo>
                    <a:pt x="1077480" y="681913"/>
                  </a:lnTo>
                  <a:lnTo>
                    <a:pt x="1058659" y="680300"/>
                  </a:lnTo>
                  <a:lnTo>
                    <a:pt x="1035621" y="679716"/>
                  </a:lnTo>
                  <a:lnTo>
                    <a:pt x="964349" y="679716"/>
                  </a:lnTo>
                  <a:lnTo>
                    <a:pt x="964349" y="721563"/>
                  </a:lnTo>
                  <a:lnTo>
                    <a:pt x="964349" y="726973"/>
                  </a:lnTo>
                  <a:lnTo>
                    <a:pt x="962177" y="729107"/>
                  </a:lnTo>
                  <a:lnTo>
                    <a:pt x="914361" y="729107"/>
                  </a:lnTo>
                  <a:lnTo>
                    <a:pt x="912228" y="726973"/>
                  </a:lnTo>
                  <a:lnTo>
                    <a:pt x="912228" y="724446"/>
                  </a:lnTo>
                  <a:lnTo>
                    <a:pt x="912228" y="721563"/>
                  </a:lnTo>
                  <a:lnTo>
                    <a:pt x="914361" y="719416"/>
                  </a:lnTo>
                  <a:lnTo>
                    <a:pt x="962177" y="719416"/>
                  </a:lnTo>
                  <a:lnTo>
                    <a:pt x="964349" y="721563"/>
                  </a:lnTo>
                  <a:lnTo>
                    <a:pt x="964349" y="679716"/>
                  </a:lnTo>
                  <a:lnTo>
                    <a:pt x="681431" y="679716"/>
                  </a:lnTo>
                  <a:lnTo>
                    <a:pt x="681431" y="700278"/>
                  </a:lnTo>
                  <a:lnTo>
                    <a:pt x="681431" y="721804"/>
                  </a:lnTo>
                  <a:lnTo>
                    <a:pt x="678218" y="724446"/>
                  </a:lnTo>
                  <a:lnTo>
                    <a:pt x="490918" y="724446"/>
                  </a:lnTo>
                  <a:lnTo>
                    <a:pt x="487654" y="721804"/>
                  </a:lnTo>
                  <a:lnTo>
                    <a:pt x="487654" y="700278"/>
                  </a:lnTo>
                  <a:lnTo>
                    <a:pt x="681431" y="700278"/>
                  </a:lnTo>
                  <a:lnTo>
                    <a:pt x="681431" y="679716"/>
                  </a:lnTo>
                  <a:lnTo>
                    <a:pt x="124828" y="679716"/>
                  </a:lnTo>
                  <a:lnTo>
                    <a:pt x="101777" y="680300"/>
                  </a:lnTo>
                  <a:lnTo>
                    <a:pt x="82956" y="681913"/>
                  </a:lnTo>
                  <a:lnTo>
                    <a:pt x="70269" y="684301"/>
                  </a:lnTo>
                  <a:lnTo>
                    <a:pt x="65620" y="687235"/>
                  </a:lnTo>
                  <a:lnTo>
                    <a:pt x="65620" y="762965"/>
                  </a:lnTo>
                  <a:lnTo>
                    <a:pt x="71081" y="764628"/>
                  </a:lnTo>
                  <a:lnTo>
                    <a:pt x="79806" y="765949"/>
                  </a:lnTo>
                  <a:lnTo>
                    <a:pt x="96862" y="779119"/>
                  </a:lnTo>
                  <a:lnTo>
                    <a:pt x="1063548" y="779119"/>
                  </a:lnTo>
                  <a:lnTo>
                    <a:pt x="1080604" y="765949"/>
                  </a:lnTo>
                  <a:lnTo>
                    <a:pt x="1089355" y="764641"/>
                  </a:lnTo>
                  <a:lnTo>
                    <a:pt x="1094816" y="762965"/>
                  </a:lnTo>
                  <a:lnTo>
                    <a:pt x="1094816" y="729107"/>
                  </a:lnTo>
                  <a:lnTo>
                    <a:pt x="1094816" y="719416"/>
                  </a:lnTo>
                  <a:lnTo>
                    <a:pt x="1094816" y="700278"/>
                  </a:lnTo>
                  <a:lnTo>
                    <a:pt x="1094816" y="687235"/>
                  </a:lnTo>
                  <a:close/>
                </a:path>
                <a:path w="1290320" h="779145">
                  <a:moveTo>
                    <a:pt x="1289964" y="15887"/>
                  </a:moveTo>
                  <a:lnTo>
                    <a:pt x="1287640" y="10388"/>
                  </a:lnTo>
                  <a:lnTo>
                    <a:pt x="1280185" y="2425"/>
                  </a:lnTo>
                  <a:lnTo>
                    <a:pt x="1274965" y="0"/>
                  </a:lnTo>
                  <a:lnTo>
                    <a:pt x="1091984" y="0"/>
                  </a:lnTo>
                  <a:lnTo>
                    <a:pt x="1091984" y="30073"/>
                  </a:lnTo>
                  <a:lnTo>
                    <a:pt x="1091984" y="41973"/>
                  </a:lnTo>
                  <a:lnTo>
                    <a:pt x="1087196" y="46786"/>
                  </a:lnTo>
                  <a:lnTo>
                    <a:pt x="1075385" y="46786"/>
                  </a:lnTo>
                  <a:lnTo>
                    <a:pt x="1070597" y="41973"/>
                  </a:lnTo>
                  <a:lnTo>
                    <a:pt x="1070597" y="30073"/>
                  </a:lnTo>
                  <a:lnTo>
                    <a:pt x="1075385" y="25247"/>
                  </a:lnTo>
                  <a:lnTo>
                    <a:pt x="1087196" y="25247"/>
                  </a:lnTo>
                  <a:lnTo>
                    <a:pt x="1091984" y="30073"/>
                  </a:lnTo>
                  <a:lnTo>
                    <a:pt x="1091984" y="0"/>
                  </a:lnTo>
                  <a:lnTo>
                    <a:pt x="890663" y="0"/>
                  </a:lnTo>
                  <a:lnTo>
                    <a:pt x="885469" y="2425"/>
                  </a:lnTo>
                  <a:lnTo>
                    <a:pt x="878001" y="10388"/>
                  </a:lnTo>
                  <a:lnTo>
                    <a:pt x="875665" y="15887"/>
                  </a:lnTo>
                  <a:lnTo>
                    <a:pt x="875665" y="124675"/>
                  </a:lnTo>
                  <a:lnTo>
                    <a:pt x="912799" y="124675"/>
                  </a:lnTo>
                  <a:lnTo>
                    <a:pt x="912799" y="67754"/>
                  </a:lnTo>
                  <a:lnTo>
                    <a:pt x="1250823" y="67754"/>
                  </a:lnTo>
                  <a:lnTo>
                    <a:pt x="1250823" y="497725"/>
                  </a:lnTo>
                  <a:lnTo>
                    <a:pt x="1102525" y="497725"/>
                  </a:lnTo>
                  <a:lnTo>
                    <a:pt x="1102525" y="528840"/>
                  </a:lnTo>
                  <a:lnTo>
                    <a:pt x="1102525" y="542455"/>
                  </a:lnTo>
                  <a:lnTo>
                    <a:pt x="1096505" y="548538"/>
                  </a:lnTo>
                  <a:lnTo>
                    <a:pt x="1081671" y="548538"/>
                  </a:lnTo>
                  <a:lnTo>
                    <a:pt x="1075626" y="542455"/>
                  </a:lnTo>
                  <a:lnTo>
                    <a:pt x="1075626" y="528662"/>
                  </a:lnTo>
                  <a:lnTo>
                    <a:pt x="1079944" y="523367"/>
                  </a:lnTo>
                  <a:lnTo>
                    <a:pt x="1085735" y="521881"/>
                  </a:lnTo>
                  <a:lnTo>
                    <a:pt x="1085735" y="523557"/>
                  </a:lnTo>
                  <a:lnTo>
                    <a:pt x="1082675" y="524903"/>
                  </a:lnTo>
                  <a:lnTo>
                    <a:pt x="1077798" y="526402"/>
                  </a:lnTo>
                  <a:lnTo>
                    <a:pt x="1077544" y="542658"/>
                  </a:lnTo>
                  <a:lnTo>
                    <a:pt x="1084338" y="546747"/>
                  </a:lnTo>
                  <a:lnTo>
                    <a:pt x="1093812" y="546747"/>
                  </a:lnTo>
                  <a:lnTo>
                    <a:pt x="1100543" y="542099"/>
                  </a:lnTo>
                  <a:lnTo>
                    <a:pt x="1100810" y="530136"/>
                  </a:lnTo>
                  <a:lnTo>
                    <a:pt x="1100874" y="527532"/>
                  </a:lnTo>
                  <a:lnTo>
                    <a:pt x="1092847" y="523773"/>
                  </a:lnTo>
                  <a:lnTo>
                    <a:pt x="1092847" y="521995"/>
                  </a:lnTo>
                  <a:lnTo>
                    <a:pt x="1098397" y="523646"/>
                  </a:lnTo>
                  <a:lnTo>
                    <a:pt x="1102525" y="528840"/>
                  </a:lnTo>
                  <a:lnTo>
                    <a:pt x="1102525" y="497725"/>
                  </a:lnTo>
                  <a:lnTo>
                    <a:pt x="1090599" y="497725"/>
                  </a:lnTo>
                  <a:lnTo>
                    <a:pt x="1090599" y="516483"/>
                  </a:lnTo>
                  <a:lnTo>
                    <a:pt x="1090599" y="530136"/>
                  </a:lnTo>
                  <a:lnTo>
                    <a:pt x="1088491" y="530136"/>
                  </a:lnTo>
                  <a:lnTo>
                    <a:pt x="1088542" y="521881"/>
                  </a:lnTo>
                  <a:lnTo>
                    <a:pt x="1088491" y="516483"/>
                  </a:lnTo>
                  <a:lnTo>
                    <a:pt x="1090599" y="516483"/>
                  </a:lnTo>
                  <a:lnTo>
                    <a:pt x="1090599" y="497725"/>
                  </a:lnTo>
                  <a:lnTo>
                    <a:pt x="1035761" y="497725"/>
                  </a:lnTo>
                  <a:lnTo>
                    <a:pt x="1035761" y="569633"/>
                  </a:lnTo>
                  <a:lnTo>
                    <a:pt x="1274965" y="569633"/>
                  </a:lnTo>
                  <a:lnTo>
                    <a:pt x="1280147" y="567169"/>
                  </a:lnTo>
                  <a:lnTo>
                    <a:pt x="1287640" y="559219"/>
                  </a:lnTo>
                  <a:lnTo>
                    <a:pt x="1289964" y="553745"/>
                  </a:lnTo>
                  <a:lnTo>
                    <a:pt x="1289964" y="548538"/>
                  </a:lnTo>
                  <a:lnTo>
                    <a:pt x="1289964" y="521995"/>
                  </a:lnTo>
                  <a:lnTo>
                    <a:pt x="1289964" y="516483"/>
                  </a:lnTo>
                  <a:lnTo>
                    <a:pt x="1289964" y="67754"/>
                  </a:lnTo>
                  <a:lnTo>
                    <a:pt x="1289964" y="46786"/>
                  </a:lnTo>
                  <a:lnTo>
                    <a:pt x="1289964" y="25247"/>
                  </a:lnTo>
                  <a:lnTo>
                    <a:pt x="1289964" y="15887"/>
                  </a:lnTo>
                  <a:close/>
                </a:path>
              </a:pathLst>
            </a:custGeom>
            <a:solidFill>
              <a:srgbClr val="36364E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2" name="object 14"/>
            <p:cNvSpPr>
              <a:spLocks noChangeArrowheads="1"/>
            </p:cNvSpPr>
            <p:nvPr/>
          </p:nvSpPr>
          <p:spPr bwMode="auto">
            <a:xfrm>
              <a:off x="7636061" y="4985511"/>
              <a:ext cx="1578841" cy="893518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3" name="object 15"/>
            <p:cNvSpPr>
              <a:spLocks noChangeArrowheads="1"/>
            </p:cNvSpPr>
            <p:nvPr/>
          </p:nvSpPr>
          <p:spPr bwMode="auto">
            <a:xfrm>
              <a:off x="429487" y="4778059"/>
              <a:ext cx="1066799" cy="106679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4" name="object 16"/>
            <p:cNvSpPr>
              <a:spLocks noChangeArrowheads="1"/>
            </p:cNvSpPr>
            <p:nvPr/>
          </p:nvSpPr>
          <p:spPr bwMode="auto">
            <a:xfrm>
              <a:off x="4876799" y="4985121"/>
              <a:ext cx="866774" cy="1771649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9748838" y="0"/>
            <a:ext cx="4762" cy="7315200"/>
          </a:xfrm>
          <a:custGeom>
            <a:avLst/>
            <a:gdLst>
              <a:gd name="T0" fmla="*/ 0 w 5079"/>
              <a:gd name="T1" fmla="*/ 7315199 h 7315200"/>
              <a:gd name="T2" fmla="*/ 4678 w 5079"/>
              <a:gd name="T3" fmla="*/ 7315199 h 7315200"/>
              <a:gd name="T4" fmla="*/ 4678 w 5079"/>
              <a:gd name="T5" fmla="*/ 0 h 7315200"/>
              <a:gd name="T6" fmla="*/ 0 w 5079"/>
              <a:gd name="T7" fmla="*/ 0 h 7315200"/>
              <a:gd name="T8" fmla="*/ 0 w 5079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9"/>
              <a:gd name="T16" fmla="*/ 0 h 7315200"/>
              <a:gd name="T17" fmla="*/ 5079 w 5079"/>
              <a:gd name="T18" fmla="*/ 7315200 h 7315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9" h="7315200">
                <a:moveTo>
                  <a:pt x="0" y="7315199"/>
                </a:moveTo>
                <a:lnTo>
                  <a:pt x="4678" y="7315199"/>
                </a:lnTo>
                <a:lnTo>
                  <a:pt x="4678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0" y="0"/>
            <a:ext cx="4633913" cy="7315200"/>
          </a:xfrm>
          <a:custGeom>
            <a:avLst/>
            <a:gdLst>
              <a:gd name="T0" fmla="*/ 0 w 4634230"/>
              <a:gd name="T1" fmla="*/ 7315199 h 7315200"/>
              <a:gd name="T2" fmla="*/ 4633996 w 4634230"/>
              <a:gd name="T3" fmla="*/ 7315199 h 7315200"/>
              <a:gd name="T4" fmla="*/ 4633996 w 4634230"/>
              <a:gd name="T5" fmla="*/ 0 h 7315200"/>
              <a:gd name="T6" fmla="*/ 0 w 4634230"/>
              <a:gd name="T7" fmla="*/ 0 h 7315200"/>
              <a:gd name="T8" fmla="*/ 0 w 4634230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4230"/>
              <a:gd name="T16" fmla="*/ 0 h 7315200"/>
              <a:gd name="T17" fmla="*/ 4634230 w 4634230"/>
              <a:gd name="T18" fmla="*/ 7315200 h 7315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4230" h="7315200">
                <a:moveTo>
                  <a:pt x="0" y="7315199"/>
                </a:moveTo>
                <a:lnTo>
                  <a:pt x="4633996" y="7315199"/>
                </a:lnTo>
                <a:lnTo>
                  <a:pt x="4633996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9220" name="object 4"/>
          <p:cNvGrpSpPr>
            <a:grpSpLocks/>
          </p:cNvGrpSpPr>
          <p:nvPr/>
        </p:nvGrpSpPr>
        <p:grpSpPr bwMode="auto">
          <a:xfrm>
            <a:off x="728663" y="-1"/>
            <a:ext cx="9024937" cy="7315201"/>
            <a:chOff x="723761" y="2"/>
            <a:chExt cx="9025160" cy="7315200"/>
          </a:xfrm>
        </p:grpSpPr>
        <p:sp>
          <p:nvSpPr>
            <p:cNvPr id="9224" name="object 5"/>
            <p:cNvSpPr>
              <a:spLocks noChangeArrowheads="1"/>
            </p:cNvSpPr>
            <p:nvPr/>
          </p:nvSpPr>
          <p:spPr bwMode="auto">
            <a:xfrm>
              <a:off x="4633996" y="2"/>
              <a:ext cx="5114925" cy="7315200"/>
            </a:xfrm>
            <a:custGeom>
              <a:avLst/>
              <a:gdLst>
                <a:gd name="T0" fmla="*/ 5114924 w 5114925"/>
                <a:gd name="T1" fmla="*/ 7315196 h 7315200"/>
                <a:gd name="T2" fmla="*/ 0 w 5114925"/>
                <a:gd name="T3" fmla="*/ 7315196 h 7315200"/>
                <a:gd name="T4" fmla="*/ 0 w 5114925"/>
                <a:gd name="T5" fmla="*/ 0 h 7315200"/>
                <a:gd name="T6" fmla="*/ 5114924 w 5114925"/>
                <a:gd name="T7" fmla="*/ 0 h 7315200"/>
                <a:gd name="T8" fmla="*/ 5114924 w 5114925"/>
                <a:gd name="T9" fmla="*/ 7315196 h 7315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4925"/>
                <a:gd name="T16" fmla="*/ 0 h 7315200"/>
                <a:gd name="T17" fmla="*/ 5114925 w 5114925"/>
                <a:gd name="T18" fmla="*/ 7315200 h 7315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4925" h="7315200">
                  <a:moveTo>
                    <a:pt x="5114924" y="7315196"/>
                  </a:moveTo>
                  <a:lnTo>
                    <a:pt x="0" y="7315196"/>
                  </a:lnTo>
                  <a:lnTo>
                    <a:pt x="0" y="0"/>
                  </a:lnTo>
                  <a:lnTo>
                    <a:pt x="5114924" y="0"/>
                  </a:lnTo>
                  <a:lnTo>
                    <a:pt x="5114924" y="7315196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25" name="object 6"/>
            <p:cNvSpPr>
              <a:spLocks noChangeArrowheads="1"/>
            </p:cNvSpPr>
            <p:nvPr/>
          </p:nvSpPr>
          <p:spPr bwMode="auto">
            <a:xfrm>
              <a:off x="747638" y="1075946"/>
              <a:ext cx="5020310" cy="2234565"/>
            </a:xfrm>
            <a:custGeom>
              <a:avLst/>
              <a:gdLst>
                <a:gd name="T0" fmla="*/ 5019687 w 5020310"/>
                <a:gd name="T1" fmla="*/ 186436 h 2234565"/>
                <a:gd name="T2" fmla="*/ 4943475 w 5020310"/>
                <a:gd name="T3" fmla="*/ 186436 h 2234565"/>
                <a:gd name="T4" fmla="*/ 4943475 w 5020310"/>
                <a:gd name="T5" fmla="*/ 0 h 2234565"/>
                <a:gd name="T6" fmla="*/ 0 w 5020310"/>
                <a:gd name="T7" fmla="*/ 0 h 2234565"/>
                <a:gd name="T8" fmla="*/ 0 w 5020310"/>
                <a:gd name="T9" fmla="*/ 2133600 h 2234565"/>
                <a:gd name="T10" fmla="*/ 219087 w 5020310"/>
                <a:gd name="T11" fmla="*/ 2133600 h 2234565"/>
                <a:gd name="T12" fmla="*/ 219087 w 5020310"/>
                <a:gd name="T13" fmla="*/ 2234311 h 2234565"/>
                <a:gd name="T14" fmla="*/ 5019687 w 5020310"/>
                <a:gd name="T15" fmla="*/ 2234311 h 2234565"/>
                <a:gd name="T16" fmla="*/ 5019687 w 5020310"/>
                <a:gd name="T17" fmla="*/ 186436 h 22345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20310"/>
                <a:gd name="T28" fmla="*/ 0 h 2234565"/>
                <a:gd name="T29" fmla="*/ 5020310 w 5020310"/>
                <a:gd name="T30" fmla="*/ 2234565 h 22345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20310" h="2234565">
                  <a:moveTo>
                    <a:pt x="5019687" y="186436"/>
                  </a:moveTo>
                  <a:lnTo>
                    <a:pt x="4943475" y="186436"/>
                  </a:lnTo>
                  <a:lnTo>
                    <a:pt x="4943475" y="0"/>
                  </a:lnTo>
                  <a:lnTo>
                    <a:pt x="0" y="0"/>
                  </a:lnTo>
                  <a:lnTo>
                    <a:pt x="0" y="2133600"/>
                  </a:lnTo>
                  <a:lnTo>
                    <a:pt x="219087" y="2133600"/>
                  </a:lnTo>
                  <a:lnTo>
                    <a:pt x="219087" y="2234311"/>
                  </a:lnTo>
                  <a:lnTo>
                    <a:pt x="5019687" y="2234311"/>
                  </a:lnTo>
                  <a:lnTo>
                    <a:pt x="5019687" y="186436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26" name="object 7"/>
            <p:cNvSpPr>
              <a:spLocks noChangeArrowheads="1"/>
            </p:cNvSpPr>
            <p:nvPr/>
          </p:nvSpPr>
          <p:spPr bwMode="auto">
            <a:xfrm>
              <a:off x="723761" y="1062611"/>
              <a:ext cx="4848225" cy="2038350"/>
            </a:xfrm>
            <a:custGeom>
              <a:avLst/>
              <a:gdLst>
                <a:gd name="T0" fmla="*/ 4848224 w 4848225"/>
                <a:gd name="T1" fmla="*/ 2038349 h 2038350"/>
                <a:gd name="T2" fmla="*/ 0 w 4848225"/>
                <a:gd name="T3" fmla="*/ 2038349 h 2038350"/>
                <a:gd name="T4" fmla="*/ 0 w 4848225"/>
                <a:gd name="T5" fmla="*/ 0 h 2038350"/>
                <a:gd name="T6" fmla="*/ 4848224 w 4848225"/>
                <a:gd name="T7" fmla="*/ 0 h 2038350"/>
                <a:gd name="T8" fmla="*/ 4848224 w 4848225"/>
                <a:gd name="T9" fmla="*/ 2038349 h 2038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8225"/>
                <a:gd name="T16" fmla="*/ 0 h 2038350"/>
                <a:gd name="T17" fmla="*/ 4848225 w 4848225"/>
                <a:gd name="T18" fmla="*/ 2038350 h 2038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8225" h="2038350">
                  <a:moveTo>
                    <a:pt x="4848224" y="2038349"/>
                  </a:moveTo>
                  <a:lnTo>
                    <a:pt x="0" y="2038349"/>
                  </a:lnTo>
                  <a:lnTo>
                    <a:pt x="0" y="0"/>
                  </a:lnTo>
                  <a:lnTo>
                    <a:pt x="4848224" y="0"/>
                  </a:lnTo>
                  <a:lnTo>
                    <a:pt x="4848224" y="203834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27" name="object 8"/>
            <p:cNvSpPr>
              <a:spLocks noChangeArrowheads="1"/>
            </p:cNvSpPr>
            <p:nvPr/>
          </p:nvSpPr>
          <p:spPr bwMode="auto">
            <a:xfrm>
              <a:off x="887095" y="6042402"/>
              <a:ext cx="622300" cy="155575"/>
            </a:xfrm>
            <a:custGeom>
              <a:avLst/>
              <a:gdLst>
                <a:gd name="T0" fmla="*/ 77787 w 622300"/>
                <a:gd name="T1" fmla="*/ 155574 h 155575"/>
                <a:gd name="T2" fmla="*/ 47502 w 622300"/>
                <a:gd name="T3" fmla="*/ 149464 h 155575"/>
                <a:gd name="T4" fmla="*/ 22777 w 622300"/>
                <a:gd name="T5" fmla="*/ 132797 h 155575"/>
                <a:gd name="T6" fmla="*/ 6110 w 622300"/>
                <a:gd name="T7" fmla="*/ 108072 h 155575"/>
                <a:gd name="T8" fmla="*/ 0 w 622300"/>
                <a:gd name="T9" fmla="*/ 77787 h 155575"/>
                <a:gd name="T10" fmla="*/ 6110 w 622300"/>
                <a:gd name="T11" fmla="*/ 47502 h 155575"/>
                <a:gd name="T12" fmla="*/ 22777 w 622300"/>
                <a:gd name="T13" fmla="*/ 22777 h 155575"/>
                <a:gd name="T14" fmla="*/ 47502 w 622300"/>
                <a:gd name="T15" fmla="*/ 6110 h 155575"/>
                <a:gd name="T16" fmla="*/ 77787 w 622300"/>
                <a:gd name="T17" fmla="*/ 0 h 155575"/>
                <a:gd name="T18" fmla="*/ 108072 w 622300"/>
                <a:gd name="T19" fmla="*/ 6110 h 155575"/>
                <a:gd name="T20" fmla="*/ 132797 w 622300"/>
                <a:gd name="T21" fmla="*/ 22777 h 155575"/>
                <a:gd name="T22" fmla="*/ 149464 w 622300"/>
                <a:gd name="T23" fmla="*/ 47502 h 155575"/>
                <a:gd name="T24" fmla="*/ 155574 w 622300"/>
                <a:gd name="T25" fmla="*/ 77787 h 155575"/>
                <a:gd name="T26" fmla="*/ 149464 w 622300"/>
                <a:gd name="T27" fmla="*/ 108072 h 155575"/>
                <a:gd name="T28" fmla="*/ 132797 w 622300"/>
                <a:gd name="T29" fmla="*/ 132797 h 155575"/>
                <a:gd name="T30" fmla="*/ 108072 w 622300"/>
                <a:gd name="T31" fmla="*/ 149464 h 155575"/>
                <a:gd name="T32" fmla="*/ 77787 w 622300"/>
                <a:gd name="T33" fmla="*/ 155574 h 155575"/>
                <a:gd name="T34" fmla="*/ 544512 w 622300"/>
                <a:gd name="T35" fmla="*/ 155574 h 155575"/>
                <a:gd name="T36" fmla="*/ 514227 w 622300"/>
                <a:gd name="T37" fmla="*/ 149464 h 155575"/>
                <a:gd name="T38" fmla="*/ 489502 w 622300"/>
                <a:gd name="T39" fmla="*/ 132797 h 155575"/>
                <a:gd name="T40" fmla="*/ 472835 w 622300"/>
                <a:gd name="T41" fmla="*/ 108072 h 155575"/>
                <a:gd name="T42" fmla="*/ 466724 w 622300"/>
                <a:gd name="T43" fmla="*/ 77787 h 155575"/>
                <a:gd name="T44" fmla="*/ 472835 w 622300"/>
                <a:gd name="T45" fmla="*/ 47502 h 155575"/>
                <a:gd name="T46" fmla="*/ 489502 w 622300"/>
                <a:gd name="T47" fmla="*/ 22777 h 155575"/>
                <a:gd name="T48" fmla="*/ 514227 w 622300"/>
                <a:gd name="T49" fmla="*/ 6110 h 155575"/>
                <a:gd name="T50" fmla="*/ 544512 w 622300"/>
                <a:gd name="T51" fmla="*/ 0 h 155575"/>
                <a:gd name="T52" fmla="*/ 574797 w 622300"/>
                <a:gd name="T53" fmla="*/ 6110 h 155575"/>
                <a:gd name="T54" fmla="*/ 599522 w 622300"/>
                <a:gd name="T55" fmla="*/ 22777 h 155575"/>
                <a:gd name="T56" fmla="*/ 616189 w 622300"/>
                <a:gd name="T57" fmla="*/ 47502 h 155575"/>
                <a:gd name="T58" fmla="*/ 622299 w 622300"/>
                <a:gd name="T59" fmla="*/ 77787 h 155575"/>
                <a:gd name="T60" fmla="*/ 616189 w 622300"/>
                <a:gd name="T61" fmla="*/ 108072 h 155575"/>
                <a:gd name="T62" fmla="*/ 599522 w 622300"/>
                <a:gd name="T63" fmla="*/ 132797 h 155575"/>
                <a:gd name="T64" fmla="*/ 574797 w 622300"/>
                <a:gd name="T65" fmla="*/ 149464 h 155575"/>
                <a:gd name="T66" fmla="*/ 544512 w 622300"/>
                <a:gd name="T67" fmla="*/ 155574 h 155575"/>
                <a:gd name="T68" fmla="*/ 311149 w 622300"/>
                <a:gd name="T69" fmla="*/ 155574 h 155575"/>
                <a:gd name="T70" fmla="*/ 280864 w 622300"/>
                <a:gd name="T71" fmla="*/ 149464 h 155575"/>
                <a:gd name="T72" fmla="*/ 256139 w 622300"/>
                <a:gd name="T73" fmla="*/ 132797 h 155575"/>
                <a:gd name="T74" fmla="*/ 239473 w 622300"/>
                <a:gd name="T75" fmla="*/ 108072 h 155575"/>
                <a:gd name="T76" fmla="*/ 233362 w 622300"/>
                <a:gd name="T77" fmla="*/ 77787 h 155575"/>
                <a:gd name="T78" fmla="*/ 239473 w 622300"/>
                <a:gd name="T79" fmla="*/ 47502 h 155575"/>
                <a:gd name="T80" fmla="*/ 256139 w 622300"/>
                <a:gd name="T81" fmla="*/ 22777 h 155575"/>
                <a:gd name="T82" fmla="*/ 280864 w 622300"/>
                <a:gd name="T83" fmla="*/ 6110 h 155575"/>
                <a:gd name="T84" fmla="*/ 311149 w 622300"/>
                <a:gd name="T85" fmla="*/ 0 h 155575"/>
                <a:gd name="T86" fmla="*/ 341435 w 622300"/>
                <a:gd name="T87" fmla="*/ 6110 h 155575"/>
                <a:gd name="T88" fmla="*/ 366160 w 622300"/>
                <a:gd name="T89" fmla="*/ 22777 h 155575"/>
                <a:gd name="T90" fmla="*/ 382826 w 622300"/>
                <a:gd name="T91" fmla="*/ 47502 h 155575"/>
                <a:gd name="T92" fmla="*/ 388937 w 622300"/>
                <a:gd name="T93" fmla="*/ 77787 h 155575"/>
                <a:gd name="T94" fmla="*/ 382826 w 622300"/>
                <a:gd name="T95" fmla="*/ 108072 h 155575"/>
                <a:gd name="T96" fmla="*/ 366160 w 622300"/>
                <a:gd name="T97" fmla="*/ 132797 h 155575"/>
                <a:gd name="T98" fmla="*/ 341435 w 622300"/>
                <a:gd name="T99" fmla="*/ 149464 h 155575"/>
                <a:gd name="T100" fmla="*/ 311149 w 622300"/>
                <a:gd name="T101" fmla="*/ 155574 h 155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2300"/>
                <a:gd name="T154" fmla="*/ 0 h 155575"/>
                <a:gd name="T155" fmla="*/ 622300 w 622300"/>
                <a:gd name="T156" fmla="*/ 155575 h 155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2300" h="155575">
                  <a:moveTo>
                    <a:pt x="77787" y="155574"/>
                  </a:moveTo>
                  <a:lnTo>
                    <a:pt x="47502" y="149464"/>
                  </a:lnTo>
                  <a:lnTo>
                    <a:pt x="22777" y="132797"/>
                  </a:lnTo>
                  <a:lnTo>
                    <a:pt x="6110" y="108072"/>
                  </a:lnTo>
                  <a:lnTo>
                    <a:pt x="0" y="77787"/>
                  </a:lnTo>
                  <a:lnTo>
                    <a:pt x="6110" y="47502"/>
                  </a:lnTo>
                  <a:lnTo>
                    <a:pt x="22777" y="22777"/>
                  </a:lnTo>
                  <a:lnTo>
                    <a:pt x="47502" y="6110"/>
                  </a:lnTo>
                  <a:lnTo>
                    <a:pt x="77787" y="0"/>
                  </a:lnTo>
                  <a:lnTo>
                    <a:pt x="108072" y="6110"/>
                  </a:lnTo>
                  <a:lnTo>
                    <a:pt x="132797" y="22777"/>
                  </a:lnTo>
                  <a:lnTo>
                    <a:pt x="149464" y="47502"/>
                  </a:lnTo>
                  <a:lnTo>
                    <a:pt x="155574" y="77787"/>
                  </a:lnTo>
                  <a:lnTo>
                    <a:pt x="149464" y="108072"/>
                  </a:lnTo>
                  <a:lnTo>
                    <a:pt x="132797" y="132797"/>
                  </a:lnTo>
                  <a:lnTo>
                    <a:pt x="108072" y="149464"/>
                  </a:lnTo>
                  <a:lnTo>
                    <a:pt x="77787" y="155574"/>
                  </a:lnTo>
                  <a:close/>
                </a:path>
                <a:path w="622300" h="155575">
                  <a:moveTo>
                    <a:pt x="544512" y="155574"/>
                  </a:moveTo>
                  <a:lnTo>
                    <a:pt x="514227" y="149464"/>
                  </a:lnTo>
                  <a:lnTo>
                    <a:pt x="489502" y="132797"/>
                  </a:lnTo>
                  <a:lnTo>
                    <a:pt x="472835" y="108072"/>
                  </a:lnTo>
                  <a:lnTo>
                    <a:pt x="466724" y="77787"/>
                  </a:lnTo>
                  <a:lnTo>
                    <a:pt x="472835" y="47502"/>
                  </a:lnTo>
                  <a:lnTo>
                    <a:pt x="489502" y="22777"/>
                  </a:lnTo>
                  <a:lnTo>
                    <a:pt x="514227" y="6110"/>
                  </a:lnTo>
                  <a:lnTo>
                    <a:pt x="544512" y="0"/>
                  </a:lnTo>
                  <a:lnTo>
                    <a:pt x="574797" y="6110"/>
                  </a:lnTo>
                  <a:lnTo>
                    <a:pt x="599522" y="22777"/>
                  </a:lnTo>
                  <a:lnTo>
                    <a:pt x="616189" y="47502"/>
                  </a:lnTo>
                  <a:lnTo>
                    <a:pt x="622299" y="77787"/>
                  </a:lnTo>
                  <a:lnTo>
                    <a:pt x="616189" y="108072"/>
                  </a:lnTo>
                  <a:lnTo>
                    <a:pt x="599522" y="132797"/>
                  </a:lnTo>
                  <a:lnTo>
                    <a:pt x="574797" y="149464"/>
                  </a:lnTo>
                  <a:lnTo>
                    <a:pt x="544512" y="155574"/>
                  </a:lnTo>
                  <a:close/>
                </a:path>
                <a:path w="622300" h="155575">
                  <a:moveTo>
                    <a:pt x="311149" y="155574"/>
                  </a:moveTo>
                  <a:lnTo>
                    <a:pt x="280864" y="149464"/>
                  </a:lnTo>
                  <a:lnTo>
                    <a:pt x="256139" y="132797"/>
                  </a:lnTo>
                  <a:lnTo>
                    <a:pt x="239473" y="108072"/>
                  </a:lnTo>
                  <a:lnTo>
                    <a:pt x="233362" y="77787"/>
                  </a:lnTo>
                  <a:lnTo>
                    <a:pt x="239473" y="47502"/>
                  </a:lnTo>
                  <a:lnTo>
                    <a:pt x="256139" y="22777"/>
                  </a:lnTo>
                  <a:lnTo>
                    <a:pt x="280864" y="6110"/>
                  </a:lnTo>
                  <a:lnTo>
                    <a:pt x="311149" y="0"/>
                  </a:lnTo>
                  <a:lnTo>
                    <a:pt x="341435" y="6110"/>
                  </a:lnTo>
                  <a:lnTo>
                    <a:pt x="366160" y="22777"/>
                  </a:lnTo>
                  <a:lnTo>
                    <a:pt x="382826" y="47502"/>
                  </a:lnTo>
                  <a:lnTo>
                    <a:pt x="388937" y="77787"/>
                  </a:lnTo>
                  <a:lnTo>
                    <a:pt x="382826" y="108072"/>
                  </a:lnTo>
                  <a:lnTo>
                    <a:pt x="366160" y="132797"/>
                  </a:lnTo>
                  <a:lnTo>
                    <a:pt x="341435" y="149464"/>
                  </a:lnTo>
                  <a:lnTo>
                    <a:pt x="311149" y="1555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000" y="1143000"/>
            <a:ext cx="5486400" cy="1341207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/>
          <a:p>
            <a:pPr marL="12700" algn="ctr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28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АППАРАТНО-ПРОГРАММНАЯ  </a:t>
            </a:r>
            <a:r>
              <a:rPr lang="ru-RU" sz="28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</a:t>
            </a:r>
          </a:p>
          <a:p>
            <a:pPr marL="12700" algn="ctr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800" b="1" spc="-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4375" y="1023938"/>
            <a:ext cx="3829050" cy="414934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управляет устройством и позволяет изменять алгоритмы кормления рыбок.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частоты кормёжки , до количества подаваемого корма.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ChangeArrowheads="1"/>
          </p:cNvSpPr>
          <p:nvPr/>
        </p:nvSpPr>
        <p:spPr bwMode="auto">
          <a:xfrm>
            <a:off x="9748838" y="0"/>
            <a:ext cx="4762" cy="7315200"/>
          </a:xfrm>
          <a:custGeom>
            <a:avLst/>
            <a:gdLst>
              <a:gd name="T0" fmla="*/ 0 w 5079"/>
              <a:gd name="T1" fmla="*/ 7315199 h 7315200"/>
              <a:gd name="T2" fmla="*/ 4678 w 5079"/>
              <a:gd name="T3" fmla="*/ 7315199 h 7315200"/>
              <a:gd name="T4" fmla="*/ 4678 w 5079"/>
              <a:gd name="T5" fmla="*/ 0 h 7315200"/>
              <a:gd name="T6" fmla="*/ 0 w 5079"/>
              <a:gd name="T7" fmla="*/ 0 h 7315200"/>
              <a:gd name="T8" fmla="*/ 0 w 5079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9"/>
              <a:gd name="T16" fmla="*/ 0 h 7315200"/>
              <a:gd name="T17" fmla="*/ 5079 w 5079"/>
              <a:gd name="T18" fmla="*/ 7315200 h 7315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9" h="7315200">
                <a:moveTo>
                  <a:pt x="0" y="7315199"/>
                </a:moveTo>
                <a:lnTo>
                  <a:pt x="4678" y="7315199"/>
                </a:lnTo>
                <a:lnTo>
                  <a:pt x="4678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3" name="object 3"/>
          <p:cNvSpPr>
            <a:spLocks noChangeArrowheads="1"/>
          </p:cNvSpPr>
          <p:nvPr/>
        </p:nvSpPr>
        <p:spPr bwMode="auto">
          <a:xfrm>
            <a:off x="0" y="-36513"/>
            <a:ext cx="4633913" cy="7315201"/>
          </a:xfrm>
          <a:custGeom>
            <a:avLst/>
            <a:gdLst>
              <a:gd name="T0" fmla="*/ 0 w 4634230"/>
              <a:gd name="T1" fmla="*/ 7315199 h 7315200"/>
              <a:gd name="T2" fmla="*/ 4633996 w 4634230"/>
              <a:gd name="T3" fmla="*/ 7315199 h 7315200"/>
              <a:gd name="T4" fmla="*/ 4633996 w 4634230"/>
              <a:gd name="T5" fmla="*/ 0 h 7315200"/>
              <a:gd name="T6" fmla="*/ 0 w 4634230"/>
              <a:gd name="T7" fmla="*/ 0 h 7315200"/>
              <a:gd name="T8" fmla="*/ 0 w 4634230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4230"/>
              <a:gd name="T16" fmla="*/ 0 h 7315200"/>
              <a:gd name="T17" fmla="*/ 4634230 w 4634230"/>
              <a:gd name="T18" fmla="*/ 7315200 h 7315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4230" h="7315200">
                <a:moveTo>
                  <a:pt x="0" y="7315199"/>
                </a:moveTo>
                <a:lnTo>
                  <a:pt x="4633996" y="7315199"/>
                </a:lnTo>
                <a:lnTo>
                  <a:pt x="4633996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0244" name="object 4"/>
          <p:cNvGrpSpPr>
            <a:grpSpLocks/>
          </p:cNvGrpSpPr>
          <p:nvPr/>
        </p:nvGrpSpPr>
        <p:grpSpPr bwMode="auto">
          <a:xfrm>
            <a:off x="125413" y="-71438"/>
            <a:ext cx="9197975" cy="7315201"/>
            <a:chOff x="548627" y="0"/>
            <a:chExt cx="9200294" cy="7315200"/>
          </a:xfrm>
        </p:grpSpPr>
        <p:sp>
          <p:nvSpPr>
            <p:cNvPr id="10247" name="object 5"/>
            <p:cNvSpPr>
              <a:spLocks noChangeArrowheads="1"/>
            </p:cNvSpPr>
            <p:nvPr/>
          </p:nvSpPr>
          <p:spPr bwMode="auto">
            <a:xfrm>
              <a:off x="4633996" y="0"/>
              <a:ext cx="5114925" cy="7315200"/>
            </a:xfrm>
            <a:custGeom>
              <a:avLst/>
              <a:gdLst>
                <a:gd name="T0" fmla="*/ 5114924 w 5114925"/>
                <a:gd name="T1" fmla="*/ 7315199 h 7315200"/>
                <a:gd name="T2" fmla="*/ 0 w 5114925"/>
                <a:gd name="T3" fmla="*/ 7315199 h 7315200"/>
                <a:gd name="T4" fmla="*/ 0 w 5114925"/>
                <a:gd name="T5" fmla="*/ 0 h 7315200"/>
                <a:gd name="T6" fmla="*/ 5114924 w 5114925"/>
                <a:gd name="T7" fmla="*/ 0 h 7315200"/>
                <a:gd name="T8" fmla="*/ 5114924 w 5114925"/>
                <a:gd name="T9" fmla="*/ 7315199 h 7315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4925"/>
                <a:gd name="T16" fmla="*/ 0 h 7315200"/>
                <a:gd name="T17" fmla="*/ 5114925 w 5114925"/>
                <a:gd name="T18" fmla="*/ 7315200 h 7315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4925" h="7315200">
                  <a:moveTo>
                    <a:pt x="5114924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5114924" y="0"/>
                  </a:lnTo>
                  <a:lnTo>
                    <a:pt x="5114924" y="731519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48" name="object 6"/>
            <p:cNvSpPr>
              <a:spLocks noChangeArrowheads="1"/>
            </p:cNvSpPr>
            <p:nvPr/>
          </p:nvSpPr>
          <p:spPr bwMode="auto">
            <a:xfrm>
              <a:off x="548627" y="1010043"/>
              <a:ext cx="5020310" cy="2234565"/>
            </a:xfrm>
            <a:custGeom>
              <a:avLst/>
              <a:gdLst>
                <a:gd name="T0" fmla="*/ 5019687 w 5020310"/>
                <a:gd name="T1" fmla="*/ 186448 h 2234565"/>
                <a:gd name="T2" fmla="*/ 4943475 w 5020310"/>
                <a:gd name="T3" fmla="*/ 186448 h 2234565"/>
                <a:gd name="T4" fmla="*/ 4943475 w 5020310"/>
                <a:gd name="T5" fmla="*/ 0 h 2234565"/>
                <a:gd name="T6" fmla="*/ 0 w 5020310"/>
                <a:gd name="T7" fmla="*/ 0 h 2234565"/>
                <a:gd name="T8" fmla="*/ 0 w 5020310"/>
                <a:gd name="T9" fmla="*/ 2133600 h 2234565"/>
                <a:gd name="T10" fmla="*/ 219087 w 5020310"/>
                <a:gd name="T11" fmla="*/ 2133600 h 2234565"/>
                <a:gd name="T12" fmla="*/ 219087 w 5020310"/>
                <a:gd name="T13" fmla="*/ 2234323 h 2234565"/>
                <a:gd name="T14" fmla="*/ 5019687 w 5020310"/>
                <a:gd name="T15" fmla="*/ 2234323 h 2234565"/>
                <a:gd name="T16" fmla="*/ 5019687 w 5020310"/>
                <a:gd name="T17" fmla="*/ 186448 h 22345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20310"/>
                <a:gd name="T28" fmla="*/ 0 h 2234565"/>
                <a:gd name="T29" fmla="*/ 5020310 w 5020310"/>
                <a:gd name="T30" fmla="*/ 2234565 h 22345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20310" h="2234565">
                  <a:moveTo>
                    <a:pt x="5019687" y="186448"/>
                  </a:moveTo>
                  <a:lnTo>
                    <a:pt x="4943475" y="186448"/>
                  </a:lnTo>
                  <a:lnTo>
                    <a:pt x="4943475" y="0"/>
                  </a:lnTo>
                  <a:lnTo>
                    <a:pt x="0" y="0"/>
                  </a:lnTo>
                  <a:lnTo>
                    <a:pt x="0" y="2133600"/>
                  </a:lnTo>
                  <a:lnTo>
                    <a:pt x="219087" y="2133600"/>
                  </a:lnTo>
                  <a:lnTo>
                    <a:pt x="219087" y="2234323"/>
                  </a:lnTo>
                  <a:lnTo>
                    <a:pt x="5019687" y="2234323"/>
                  </a:lnTo>
                  <a:lnTo>
                    <a:pt x="5019687" y="186448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49" name="object 7"/>
            <p:cNvSpPr>
              <a:spLocks noChangeArrowheads="1"/>
            </p:cNvSpPr>
            <p:nvPr/>
          </p:nvSpPr>
          <p:spPr bwMode="auto">
            <a:xfrm>
              <a:off x="735954" y="1304544"/>
              <a:ext cx="4848225" cy="2038350"/>
            </a:xfrm>
            <a:custGeom>
              <a:avLst/>
              <a:gdLst>
                <a:gd name="T0" fmla="*/ 4848224 w 4848225"/>
                <a:gd name="T1" fmla="*/ 2038349 h 2038350"/>
                <a:gd name="T2" fmla="*/ 0 w 4848225"/>
                <a:gd name="T3" fmla="*/ 2038349 h 2038350"/>
                <a:gd name="T4" fmla="*/ 0 w 4848225"/>
                <a:gd name="T5" fmla="*/ 0 h 2038350"/>
                <a:gd name="T6" fmla="*/ 4848224 w 4848225"/>
                <a:gd name="T7" fmla="*/ 0 h 2038350"/>
                <a:gd name="T8" fmla="*/ 4848224 w 4848225"/>
                <a:gd name="T9" fmla="*/ 2038349 h 2038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8225"/>
                <a:gd name="T16" fmla="*/ 0 h 2038350"/>
                <a:gd name="T17" fmla="*/ 4848225 w 4848225"/>
                <a:gd name="T18" fmla="*/ 2038350 h 2038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8225" h="2038350">
                  <a:moveTo>
                    <a:pt x="4848224" y="2038349"/>
                  </a:moveTo>
                  <a:lnTo>
                    <a:pt x="0" y="2038349"/>
                  </a:lnTo>
                  <a:lnTo>
                    <a:pt x="0" y="0"/>
                  </a:lnTo>
                  <a:lnTo>
                    <a:pt x="4848224" y="0"/>
                  </a:lnTo>
                  <a:lnTo>
                    <a:pt x="4848224" y="2038349"/>
                  </a:lnTo>
                  <a:close/>
                </a:path>
              </a:pathLst>
            </a:custGeom>
            <a:solidFill>
              <a:srgbClr val="F7F6E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0" name="object 8"/>
            <p:cNvSpPr>
              <a:spLocks noChangeArrowheads="1"/>
            </p:cNvSpPr>
            <p:nvPr/>
          </p:nvSpPr>
          <p:spPr bwMode="auto">
            <a:xfrm>
              <a:off x="887095" y="6042399"/>
              <a:ext cx="622300" cy="155575"/>
            </a:xfrm>
            <a:custGeom>
              <a:avLst/>
              <a:gdLst>
                <a:gd name="T0" fmla="*/ 77787 w 622300"/>
                <a:gd name="T1" fmla="*/ 155574 h 155575"/>
                <a:gd name="T2" fmla="*/ 47502 w 622300"/>
                <a:gd name="T3" fmla="*/ 149464 h 155575"/>
                <a:gd name="T4" fmla="*/ 22777 w 622300"/>
                <a:gd name="T5" fmla="*/ 132797 h 155575"/>
                <a:gd name="T6" fmla="*/ 6110 w 622300"/>
                <a:gd name="T7" fmla="*/ 108072 h 155575"/>
                <a:gd name="T8" fmla="*/ 0 w 622300"/>
                <a:gd name="T9" fmla="*/ 77787 h 155575"/>
                <a:gd name="T10" fmla="*/ 6110 w 622300"/>
                <a:gd name="T11" fmla="*/ 47502 h 155575"/>
                <a:gd name="T12" fmla="*/ 22777 w 622300"/>
                <a:gd name="T13" fmla="*/ 22777 h 155575"/>
                <a:gd name="T14" fmla="*/ 47502 w 622300"/>
                <a:gd name="T15" fmla="*/ 6110 h 155575"/>
                <a:gd name="T16" fmla="*/ 77787 w 622300"/>
                <a:gd name="T17" fmla="*/ 0 h 155575"/>
                <a:gd name="T18" fmla="*/ 108072 w 622300"/>
                <a:gd name="T19" fmla="*/ 6110 h 155575"/>
                <a:gd name="T20" fmla="*/ 132797 w 622300"/>
                <a:gd name="T21" fmla="*/ 22777 h 155575"/>
                <a:gd name="T22" fmla="*/ 149464 w 622300"/>
                <a:gd name="T23" fmla="*/ 47502 h 155575"/>
                <a:gd name="T24" fmla="*/ 155574 w 622300"/>
                <a:gd name="T25" fmla="*/ 77787 h 155575"/>
                <a:gd name="T26" fmla="*/ 149464 w 622300"/>
                <a:gd name="T27" fmla="*/ 108072 h 155575"/>
                <a:gd name="T28" fmla="*/ 132797 w 622300"/>
                <a:gd name="T29" fmla="*/ 132797 h 155575"/>
                <a:gd name="T30" fmla="*/ 108072 w 622300"/>
                <a:gd name="T31" fmla="*/ 149464 h 155575"/>
                <a:gd name="T32" fmla="*/ 77787 w 622300"/>
                <a:gd name="T33" fmla="*/ 155574 h 155575"/>
                <a:gd name="T34" fmla="*/ 544512 w 622300"/>
                <a:gd name="T35" fmla="*/ 155574 h 155575"/>
                <a:gd name="T36" fmla="*/ 514227 w 622300"/>
                <a:gd name="T37" fmla="*/ 149464 h 155575"/>
                <a:gd name="T38" fmla="*/ 489502 w 622300"/>
                <a:gd name="T39" fmla="*/ 132797 h 155575"/>
                <a:gd name="T40" fmla="*/ 472835 w 622300"/>
                <a:gd name="T41" fmla="*/ 108072 h 155575"/>
                <a:gd name="T42" fmla="*/ 466724 w 622300"/>
                <a:gd name="T43" fmla="*/ 77787 h 155575"/>
                <a:gd name="T44" fmla="*/ 472835 w 622300"/>
                <a:gd name="T45" fmla="*/ 47502 h 155575"/>
                <a:gd name="T46" fmla="*/ 489502 w 622300"/>
                <a:gd name="T47" fmla="*/ 22777 h 155575"/>
                <a:gd name="T48" fmla="*/ 514227 w 622300"/>
                <a:gd name="T49" fmla="*/ 6110 h 155575"/>
                <a:gd name="T50" fmla="*/ 544512 w 622300"/>
                <a:gd name="T51" fmla="*/ 0 h 155575"/>
                <a:gd name="T52" fmla="*/ 574797 w 622300"/>
                <a:gd name="T53" fmla="*/ 6110 h 155575"/>
                <a:gd name="T54" fmla="*/ 599522 w 622300"/>
                <a:gd name="T55" fmla="*/ 22777 h 155575"/>
                <a:gd name="T56" fmla="*/ 616189 w 622300"/>
                <a:gd name="T57" fmla="*/ 47502 h 155575"/>
                <a:gd name="T58" fmla="*/ 622299 w 622300"/>
                <a:gd name="T59" fmla="*/ 77787 h 155575"/>
                <a:gd name="T60" fmla="*/ 616189 w 622300"/>
                <a:gd name="T61" fmla="*/ 108072 h 155575"/>
                <a:gd name="T62" fmla="*/ 599522 w 622300"/>
                <a:gd name="T63" fmla="*/ 132797 h 155575"/>
                <a:gd name="T64" fmla="*/ 574797 w 622300"/>
                <a:gd name="T65" fmla="*/ 149464 h 155575"/>
                <a:gd name="T66" fmla="*/ 544512 w 622300"/>
                <a:gd name="T67" fmla="*/ 155574 h 155575"/>
                <a:gd name="T68" fmla="*/ 311149 w 622300"/>
                <a:gd name="T69" fmla="*/ 155574 h 155575"/>
                <a:gd name="T70" fmla="*/ 280864 w 622300"/>
                <a:gd name="T71" fmla="*/ 149464 h 155575"/>
                <a:gd name="T72" fmla="*/ 256139 w 622300"/>
                <a:gd name="T73" fmla="*/ 132797 h 155575"/>
                <a:gd name="T74" fmla="*/ 239473 w 622300"/>
                <a:gd name="T75" fmla="*/ 108072 h 155575"/>
                <a:gd name="T76" fmla="*/ 233362 w 622300"/>
                <a:gd name="T77" fmla="*/ 77787 h 155575"/>
                <a:gd name="T78" fmla="*/ 239473 w 622300"/>
                <a:gd name="T79" fmla="*/ 47502 h 155575"/>
                <a:gd name="T80" fmla="*/ 256139 w 622300"/>
                <a:gd name="T81" fmla="*/ 22777 h 155575"/>
                <a:gd name="T82" fmla="*/ 280864 w 622300"/>
                <a:gd name="T83" fmla="*/ 6110 h 155575"/>
                <a:gd name="T84" fmla="*/ 311149 w 622300"/>
                <a:gd name="T85" fmla="*/ 0 h 155575"/>
                <a:gd name="T86" fmla="*/ 341435 w 622300"/>
                <a:gd name="T87" fmla="*/ 6110 h 155575"/>
                <a:gd name="T88" fmla="*/ 366160 w 622300"/>
                <a:gd name="T89" fmla="*/ 22777 h 155575"/>
                <a:gd name="T90" fmla="*/ 382826 w 622300"/>
                <a:gd name="T91" fmla="*/ 47502 h 155575"/>
                <a:gd name="T92" fmla="*/ 388937 w 622300"/>
                <a:gd name="T93" fmla="*/ 77787 h 155575"/>
                <a:gd name="T94" fmla="*/ 382826 w 622300"/>
                <a:gd name="T95" fmla="*/ 108072 h 155575"/>
                <a:gd name="T96" fmla="*/ 366160 w 622300"/>
                <a:gd name="T97" fmla="*/ 132797 h 155575"/>
                <a:gd name="T98" fmla="*/ 341435 w 622300"/>
                <a:gd name="T99" fmla="*/ 149464 h 155575"/>
                <a:gd name="T100" fmla="*/ 311149 w 622300"/>
                <a:gd name="T101" fmla="*/ 155574 h 155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2300"/>
                <a:gd name="T154" fmla="*/ 0 h 155575"/>
                <a:gd name="T155" fmla="*/ 622300 w 622300"/>
                <a:gd name="T156" fmla="*/ 155575 h 155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2300" h="155575">
                  <a:moveTo>
                    <a:pt x="77787" y="155574"/>
                  </a:moveTo>
                  <a:lnTo>
                    <a:pt x="47502" y="149464"/>
                  </a:lnTo>
                  <a:lnTo>
                    <a:pt x="22777" y="132797"/>
                  </a:lnTo>
                  <a:lnTo>
                    <a:pt x="6110" y="108072"/>
                  </a:lnTo>
                  <a:lnTo>
                    <a:pt x="0" y="77787"/>
                  </a:lnTo>
                  <a:lnTo>
                    <a:pt x="6110" y="47502"/>
                  </a:lnTo>
                  <a:lnTo>
                    <a:pt x="22777" y="22777"/>
                  </a:lnTo>
                  <a:lnTo>
                    <a:pt x="47502" y="6110"/>
                  </a:lnTo>
                  <a:lnTo>
                    <a:pt x="77787" y="0"/>
                  </a:lnTo>
                  <a:lnTo>
                    <a:pt x="108072" y="6110"/>
                  </a:lnTo>
                  <a:lnTo>
                    <a:pt x="132797" y="22777"/>
                  </a:lnTo>
                  <a:lnTo>
                    <a:pt x="149464" y="47502"/>
                  </a:lnTo>
                  <a:lnTo>
                    <a:pt x="155574" y="77787"/>
                  </a:lnTo>
                  <a:lnTo>
                    <a:pt x="149464" y="108072"/>
                  </a:lnTo>
                  <a:lnTo>
                    <a:pt x="132797" y="132797"/>
                  </a:lnTo>
                  <a:lnTo>
                    <a:pt x="108072" y="149464"/>
                  </a:lnTo>
                  <a:lnTo>
                    <a:pt x="77787" y="155574"/>
                  </a:lnTo>
                  <a:close/>
                </a:path>
                <a:path w="622300" h="155575">
                  <a:moveTo>
                    <a:pt x="544512" y="155574"/>
                  </a:moveTo>
                  <a:lnTo>
                    <a:pt x="514227" y="149464"/>
                  </a:lnTo>
                  <a:lnTo>
                    <a:pt x="489502" y="132797"/>
                  </a:lnTo>
                  <a:lnTo>
                    <a:pt x="472835" y="108072"/>
                  </a:lnTo>
                  <a:lnTo>
                    <a:pt x="466724" y="77787"/>
                  </a:lnTo>
                  <a:lnTo>
                    <a:pt x="472835" y="47502"/>
                  </a:lnTo>
                  <a:lnTo>
                    <a:pt x="489502" y="22777"/>
                  </a:lnTo>
                  <a:lnTo>
                    <a:pt x="514227" y="6110"/>
                  </a:lnTo>
                  <a:lnTo>
                    <a:pt x="544512" y="0"/>
                  </a:lnTo>
                  <a:lnTo>
                    <a:pt x="574797" y="6110"/>
                  </a:lnTo>
                  <a:lnTo>
                    <a:pt x="599522" y="22777"/>
                  </a:lnTo>
                  <a:lnTo>
                    <a:pt x="616189" y="47502"/>
                  </a:lnTo>
                  <a:lnTo>
                    <a:pt x="622299" y="77787"/>
                  </a:lnTo>
                  <a:lnTo>
                    <a:pt x="616189" y="108072"/>
                  </a:lnTo>
                  <a:lnTo>
                    <a:pt x="599522" y="132797"/>
                  </a:lnTo>
                  <a:lnTo>
                    <a:pt x="574797" y="149464"/>
                  </a:lnTo>
                  <a:lnTo>
                    <a:pt x="544512" y="155574"/>
                  </a:lnTo>
                  <a:close/>
                </a:path>
                <a:path w="622300" h="155575">
                  <a:moveTo>
                    <a:pt x="311149" y="155574"/>
                  </a:moveTo>
                  <a:lnTo>
                    <a:pt x="280864" y="149464"/>
                  </a:lnTo>
                  <a:lnTo>
                    <a:pt x="256139" y="132797"/>
                  </a:lnTo>
                  <a:lnTo>
                    <a:pt x="239473" y="108072"/>
                  </a:lnTo>
                  <a:lnTo>
                    <a:pt x="233362" y="77787"/>
                  </a:lnTo>
                  <a:lnTo>
                    <a:pt x="239473" y="47502"/>
                  </a:lnTo>
                  <a:lnTo>
                    <a:pt x="256139" y="22777"/>
                  </a:lnTo>
                  <a:lnTo>
                    <a:pt x="280864" y="6110"/>
                  </a:lnTo>
                  <a:lnTo>
                    <a:pt x="311149" y="0"/>
                  </a:lnTo>
                  <a:lnTo>
                    <a:pt x="341435" y="6110"/>
                  </a:lnTo>
                  <a:lnTo>
                    <a:pt x="366160" y="22777"/>
                  </a:lnTo>
                  <a:lnTo>
                    <a:pt x="382826" y="47502"/>
                  </a:lnTo>
                  <a:lnTo>
                    <a:pt x="388937" y="77787"/>
                  </a:lnTo>
                  <a:lnTo>
                    <a:pt x="382826" y="108072"/>
                  </a:lnTo>
                  <a:lnTo>
                    <a:pt x="366160" y="132797"/>
                  </a:lnTo>
                  <a:lnTo>
                    <a:pt x="341435" y="149464"/>
                  </a:lnTo>
                  <a:lnTo>
                    <a:pt x="311149" y="1555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19200" y="1609725"/>
            <a:ext cx="3505200" cy="858567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Микро-сервопривод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SG90</a:t>
            </a:r>
            <a:endParaRPr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object 12"/>
          <p:cNvSpPr>
            <a:spLocks noGrp="1"/>
          </p:cNvSpPr>
          <p:nvPr>
            <p:ph type="title"/>
          </p:nvPr>
        </p:nvSpPr>
        <p:spPr>
          <a:xfrm>
            <a:off x="5257800" y="1317625"/>
            <a:ext cx="4038600" cy="2592120"/>
          </a:xfrm>
        </p:spPr>
        <p:txBody>
          <a:bodyPr tIns="12065"/>
          <a:lstStyle/>
          <a:p>
            <a:pPr marL="12700" eaLnBrk="1" hangingPunct="1">
              <a:lnSpc>
                <a:spcPct val="127000"/>
              </a:lnSpc>
              <a:spcBef>
                <a:spcPts val="100"/>
              </a:spcBef>
            </a:pPr>
            <a:r>
              <a:rPr lang="ru-RU" sz="22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Одним из неотъемлемых частей механизма является </a:t>
            </a:r>
            <a:r>
              <a:rPr lang="ru-RU" sz="22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сервомотор </a:t>
            </a:r>
            <a:r>
              <a:rPr lang="ru-RU" sz="22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он дозирует количество корма и обеспечивает подачу его в аквариум.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922338" y="3937000"/>
            <a:ext cx="4619625" cy="2352675"/>
          </a:xfrm>
          <a:custGeom>
            <a:avLst/>
            <a:gdLst>
              <a:gd name="T0" fmla="*/ 4619624 w 4619625"/>
              <a:gd name="T1" fmla="*/ 2352674 h 2352675"/>
              <a:gd name="T2" fmla="*/ 0 w 4619625"/>
              <a:gd name="T3" fmla="*/ 2352674 h 2352675"/>
              <a:gd name="T4" fmla="*/ 0 w 4619625"/>
              <a:gd name="T5" fmla="*/ 0 h 2352675"/>
              <a:gd name="T6" fmla="*/ 4619624 w 4619625"/>
              <a:gd name="T7" fmla="*/ 0 h 2352675"/>
              <a:gd name="T8" fmla="*/ 4619624 w 4619625"/>
              <a:gd name="T9" fmla="*/ 2352674 h 2352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19625"/>
              <a:gd name="T16" fmla="*/ 0 h 2352675"/>
              <a:gd name="T17" fmla="*/ 4619625 w 4619625"/>
              <a:gd name="T18" fmla="*/ 2352675 h 23526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19625" h="2352675">
                <a:moveTo>
                  <a:pt x="46196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4619624" y="0"/>
                </a:lnTo>
                <a:lnTo>
                  <a:pt x="4619624" y="2352674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2291" name="object 3"/>
          <p:cNvGrpSpPr>
            <a:grpSpLocks/>
          </p:cNvGrpSpPr>
          <p:nvPr/>
        </p:nvGrpSpPr>
        <p:grpSpPr bwMode="auto">
          <a:xfrm>
            <a:off x="393700" y="263525"/>
            <a:ext cx="9239250" cy="6324600"/>
            <a:chOff x="393428" y="262824"/>
            <a:chExt cx="9239250" cy="6324600"/>
          </a:xfrm>
        </p:grpSpPr>
        <p:sp>
          <p:nvSpPr>
            <p:cNvPr id="12295" name="object 4"/>
            <p:cNvSpPr>
              <a:spLocks noChangeArrowheads="1"/>
            </p:cNvSpPr>
            <p:nvPr/>
          </p:nvSpPr>
          <p:spPr bwMode="auto">
            <a:xfrm>
              <a:off x="8247438" y="6042399"/>
              <a:ext cx="622300" cy="155575"/>
            </a:xfrm>
            <a:custGeom>
              <a:avLst/>
              <a:gdLst>
                <a:gd name="T0" fmla="*/ 77787 w 622300"/>
                <a:gd name="T1" fmla="*/ 155574 h 155575"/>
                <a:gd name="T2" fmla="*/ 47502 w 622300"/>
                <a:gd name="T3" fmla="*/ 149464 h 155575"/>
                <a:gd name="T4" fmla="*/ 22777 w 622300"/>
                <a:gd name="T5" fmla="*/ 132797 h 155575"/>
                <a:gd name="T6" fmla="*/ 6110 w 622300"/>
                <a:gd name="T7" fmla="*/ 108072 h 155575"/>
                <a:gd name="T8" fmla="*/ 0 w 622300"/>
                <a:gd name="T9" fmla="*/ 77787 h 155575"/>
                <a:gd name="T10" fmla="*/ 6110 w 622300"/>
                <a:gd name="T11" fmla="*/ 47502 h 155575"/>
                <a:gd name="T12" fmla="*/ 22777 w 622300"/>
                <a:gd name="T13" fmla="*/ 22777 h 155575"/>
                <a:gd name="T14" fmla="*/ 47502 w 622300"/>
                <a:gd name="T15" fmla="*/ 6110 h 155575"/>
                <a:gd name="T16" fmla="*/ 77787 w 622300"/>
                <a:gd name="T17" fmla="*/ 0 h 155575"/>
                <a:gd name="T18" fmla="*/ 108072 w 622300"/>
                <a:gd name="T19" fmla="*/ 6110 h 155575"/>
                <a:gd name="T20" fmla="*/ 132797 w 622300"/>
                <a:gd name="T21" fmla="*/ 22777 h 155575"/>
                <a:gd name="T22" fmla="*/ 149464 w 622300"/>
                <a:gd name="T23" fmla="*/ 47502 h 155575"/>
                <a:gd name="T24" fmla="*/ 155574 w 622300"/>
                <a:gd name="T25" fmla="*/ 77787 h 155575"/>
                <a:gd name="T26" fmla="*/ 149464 w 622300"/>
                <a:gd name="T27" fmla="*/ 108072 h 155575"/>
                <a:gd name="T28" fmla="*/ 132797 w 622300"/>
                <a:gd name="T29" fmla="*/ 132797 h 155575"/>
                <a:gd name="T30" fmla="*/ 108072 w 622300"/>
                <a:gd name="T31" fmla="*/ 149464 h 155575"/>
                <a:gd name="T32" fmla="*/ 77787 w 622300"/>
                <a:gd name="T33" fmla="*/ 155574 h 155575"/>
                <a:gd name="T34" fmla="*/ 544512 w 622300"/>
                <a:gd name="T35" fmla="*/ 155574 h 155575"/>
                <a:gd name="T36" fmla="*/ 514227 w 622300"/>
                <a:gd name="T37" fmla="*/ 149464 h 155575"/>
                <a:gd name="T38" fmla="*/ 489502 w 622300"/>
                <a:gd name="T39" fmla="*/ 132797 h 155575"/>
                <a:gd name="T40" fmla="*/ 472835 w 622300"/>
                <a:gd name="T41" fmla="*/ 108072 h 155575"/>
                <a:gd name="T42" fmla="*/ 466724 w 622300"/>
                <a:gd name="T43" fmla="*/ 77787 h 155575"/>
                <a:gd name="T44" fmla="*/ 472835 w 622300"/>
                <a:gd name="T45" fmla="*/ 47502 h 155575"/>
                <a:gd name="T46" fmla="*/ 489502 w 622300"/>
                <a:gd name="T47" fmla="*/ 22777 h 155575"/>
                <a:gd name="T48" fmla="*/ 514227 w 622300"/>
                <a:gd name="T49" fmla="*/ 6110 h 155575"/>
                <a:gd name="T50" fmla="*/ 544512 w 622300"/>
                <a:gd name="T51" fmla="*/ 0 h 155575"/>
                <a:gd name="T52" fmla="*/ 574797 w 622300"/>
                <a:gd name="T53" fmla="*/ 6110 h 155575"/>
                <a:gd name="T54" fmla="*/ 599522 w 622300"/>
                <a:gd name="T55" fmla="*/ 22777 h 155575"/>
                <a:gd name="T56" fmla="*/ 616189 w 622300"/>
                <a:gd name="T57" fmla="*/ 47502 h 155575"/>
                <a:gd name="T58" fmla="*/ 622299 w 622300"/>
                <a:gd name="T59" fmla="*/ 77787 h 155575"/>
                <a:gd name="T60" fmla="*/ 616189 w 622300"/>
                <a:gd name="T61" fmla="*/ 108072 h 155575"/>
                <a:gd name="T62" fmla="*/ 599522 w 622300"/>
                <a:gd name="T63" fmla="*/ 132797 h 155575"/>
                <a:gd name="T64" fmla="*/ 574797 w 622300"/>
                <a:gd name="T65" fmla="*/ 149464 h 155575"/>
                <a:gd name="T66" fmla="*/ 544512 w 622300"/>
                <a:gd name="T67" fmla="*/ 155574 h 155575"/>
                <a:gd name="T68" fmla="*/ 311149 w 622300"/>
                <a:gd name="T69" fmla="*/ 155574 h 155575"/>
                <a:gd name="T70" fmla="*/ 280864 w 622300"/>
                <a:gd name="T71" fmla="*/ 149464 h 155575"/>
                <a:gd name="T72" fmla="*/ 256139 w 622300"/>
                <a:gd name="T73" fmla="*/ 132797 h 155575"/>
                <a:gd name="T74" fmla="*/ 239473 w 622300"/>
                <a:gd name="T75" fmla="*/ 108072 h 155575"/>
                <a:gd name="T76" fmla="*/ 233362 w 622300"/>
                <a:gd name="T77" fmla="*/ 77787 h 155575"/>
                <a:gd name="T78" fmla="*/ 239473 w 622300"/>
                <a:gd name="T79" fmla="*/ 47502 h 155575"/>
                <a:gd name="T80" fmla="*/ 256139 w 622300"/>
                <a:gd name="T81" fmla="*/ 22777 h 155575"/>
                <a:gd name="T82" fmla="*/ 280864 w 622300"/>
                <a:gd name="T83" fmla="*/ 6110 h 155575"/>
                <a:gd name="T84" fmla="*/ 311149 w 622300"/>
                <a:gd name="T85" fmla="*/ 0 h 155575"/>
                <a:gd name="T86" fmla="*/ 341435 w 622300"/>
                <a:gd name="T87" fmla="*/ 6110 h 155575"/>
                <a:gd name="T88" fmla="*/ 366160 w 622300"/>
                <a:gd name="T89" fmla="*/ 22777 h 155575"/>
                <a:gd name="T90" fmla="*/ 382826 w 622300"/>
                <a:gd name="T91" fmla="*/ 47502 h 155575"/>
                <a:gd name="T92" fmla="*/ 388937 w 622300"/>
                <a:gd name="T93" fmla="*/ 77787 h 155575"/>
                <a:gd name="T94" fmla="*/ 382826 w 622300"/>
                <a:gd name="T95" fmla="*/ 108072 h 155575"/>
                <a:gd name="T96" fmla="*/ 366160 w 622300"/>
                <a:gd name="T97" fmla="*/ 132797 h 155575"/>
                <a:gd name="T98" fmla="*/ 341435 w 622300"/>
                <a:gd name="T99" fmla="*/ 149464 h 155575"/>
                <a:gd name="T100" fmla="*/ 311149 w 622300"/>
                <a:gd name="T101" fmla="*/ 155574 h 155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2300"/>
                <a:gd name="T154" fmla="*/ 0 h 155575"/>
                <a:gd name="T155" fmla="*/ 622300 w 622300"/>
                <a:gd name="T156" fmla="*/ 155575 h 155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2300" h="155575">
                  <a:moveTo>
                    <a:pt x="77787" y="155574"/>
                  </a:moveTo>
                  <a:lnTo>
                    <a:pt x="47502" y="149464"/>
                  </a:lnTo>
                  <a:lnTo>
                    <a:pt x="22777" y="132797"/>
                  </a:lnTo>
                  <a:lnTo>
                    <a:pt x="6110" y="108072"/>
                  </a:lnTo>
                  <a:lnTo>
                    <a:pt x="0" y="77787"/>
                  </a:lnTo>
                  <a:lnTo>
                    <a:pt x="6110" y="47502"/>
                  </a:lnTo>
                  <a:lnTo>
                    <a:pt x="22777" y="22777"/>
                  </a:lnTo>
                  <a:lnTo>
                    <a:pt x="47502" y="6110"/>
                  </a:lnTo>
                  <a:lnTo>
                    <a:pt x="77787" y="0"/>
                  </a:lnTo>
                  <a:lnTo>
                    <a:pt x="108072" y="6110"/>
                  </a:lnTo>
                  <a:lnTo>
                    <a:pt x="132797" y="22777"/>
                  </a:lnTo>
                  <a:lnTo>
                    <a:pt x="149464" y="47502"/>
                  </a:lnTo>
                  <a:lnTo>
                    <a:pt x="155574" y="77787"/>
                  </a:lnTo>
                  <a:lnTo>
                    <a:pt x="149464" y="108072"/>
                  </a:lnTo>
                  <a:lnTo>
                    <a:pt x="132797" y="132797"/>
                  </a:lnTo>
                  <a:lnTo>
                    <a:pt x="108072" y="149464"/>
                  </a:lnTo>
                  <a:lnTo>
                    <a:pt x="77787" y="155574"/>
                  </a:lnTo>
                  <a:close/>
                </a:path>
                <a:path w="622300" h="155575">
                  <a:moveTo>
                    <a:pt x="544512" y="155574"/>
                  </a:moveTo>
                  <a:lnTo>
                    <a:pt x="514227" y="149464"/>
                  </a:lnTo>
                  <a:lnTo>
                    <a:pt x="489502" y="132797"/>
                  </a:lnTo>
                  <a:lnTo>
                    <a:pt x="472835" y="108072"/>
                  </a:lnTo>
                  <a:lnTo>
                    <a:pt x="466724" y="77787"/>
                  </a:lnTo>
                  <a:lnTo>
                    <a:pt x="472835" y="47502"/>
                  </a:lnTo>
                  <a:lnTo>
                    <a:pt x="489502" y="22777"/>
                  </a:lnTo>
                  <a:lnTo>
                    <a:pt x="514227" y="6110"/>
                  </a:lnTo>
                  <a:lnTo>
                    <a:pt x="544512" y="0"/>
                  </a:lnTo>
                  <a:lnTo>
                    <a:pt x="574797" y="6110"/>
                  </a:lnTo>
                  <a:lnTo>
                    <a:pt x="599522" y="22777"/>
                  </a:lnTo>
                  <a:lnTo>
                    <a:pt x="616189" y="47502"/>
                  </a:lnTo>
                  <a:lnTo>
                    <a:pt x="622299" y="77787"/>
                  </a:lnTo>
                  <a:lnTo>
                    <a:pt x="616189" y="108072"/>
                  </a:lnTo>
                  <a:lnTo>
                    <a:pt x="599522" y="132797"/>
                  </a:lnTo>
                  <a:lnTo>
                    <a:pt x="574797" y="149464"/>
                  </a:lnTo>
                  <a:lnTo>
                    <a:pt x="544512" y="155574"/>
                  </a:lnTo>
                  <a:close/>
                </a:path>
                <a:path w="622300" h="155575">
                  <a:moveTo>
                    <a:pt x="311149" y="155574"/>
                  </a:moveTo>
                  <a:lnTo>
                    <a:pt x="280864" y="149464"/>
                  </a:lnTo>
                  <a:lnTo>
                    <a:pt x="256139" y="132797"/>
                  </a:lnTo>
                  <a:lnTo>
                    <a:pt x="239473" y="108072"/>
                  </a:lnTo>
                  <a:lnTo>
                    <a:pt x="233362" y="77787"/>
                  </a:lnTo>
                  <a:lnTo>
                    <a:pt x="239473" y="47502"/>
                  </a:lnTo>
                  <a:lnTo>
                    <a:pt x="256139" y="22777"/>
                  </a:lnTo>
                  <a:lnTo>
                    <a:pt x="280864" y="6110"/>
                  </a:lnTo>
                  <a:lnTo>
                    <a:pt x="311149" y="0"/>
                  </a:lnTo>
                  <a:lnTo>
                    <a:pt x="341435" y="6110"/>
                  </a:lnTo>
                  <a:lnTo>
                    <a:pt x="366160" y="22777"/>
                  </a:lnTo>
                  <a:lnTo>
                    <a:pt x="382826" y="47502"/>
                  </a:lnTo>
                  <a:lnTo>
                    <a:pt x="388937" y="77787"/>
                  </a:lnTo>
                  <a:lnTo>
                    <a:pt x="382826" y="108072"/>
                  </a:lnTo>
                  <a:lnTo>
                    <a:pt x="366160" y="132797"/>
                  </a:lnTo>
                  <a:lnTo>
                    <a:pt x="341435" y="149464"/>
                  </a:lnTo>
                  <a:lnTo>
                    <a:pt x="311149" y="1555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6" name="object 5"/>
            <p:cNvSpPr>
              <a:spLocks noChangeArrowheads="1"/>
            </p:cNvSpPr>
            <p:nvPr/>
          </p:nvSpPr>
          <p:spPr bwMode="auto">
            <a:xfrm>
              <a:off x="393428" y="262824"/>
              <a:ext cx="9239250" cy="6324600"/>
            </a:xfrm>
            <a:custGeom>
              <a:avLst/>
              <a:gdLst>
                <a:gd name="T0" fmla="*/ 9239249 w 9239250"/>
                <a:gd name="T1" fmla="*/ 6324599 h 6324600"/>
                <a:gd name="T2" fmla="*/ 0 w 9239250"/>
                <a:gd name="T3" fmla="*/ 6324599 h 6324600"/>
                <a:gd name="T4" fmla="*/ 0 w 9239250"/>
                <a:gd name="T5" fmla="*/ 0 h 6324600"/>
                <a:gd name="T6" fmla="*/ 9239249 w 9239250"/>
                <a:gd name="T7" fmla="*/ 0 h 6324600"/>
                <a:gd name="T8" fmla="*/ 9239249 w 9239250"/>
                <a:gd name="T9" fmla="*/ 6324599 h 6324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9250"/>
                <a:gd name="T16" fmla="*/ 0 h 6324600"/>
                <a:gd name="T17" fmla="*/ 9239250 w 9239250"/>
                <a:gd name="T18" fmla="*/ 6324600 h 6324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9250" h="6324600">
                  <a:moveTo>
                    <a:pt x="9239249" y="6324599"/>
                  </a:moveTo>
                  <a:lnTo>
                    <a:pt x="0" y="6324599"/>
                  </a:lnTo>
                  <a:lnTo>
                    <a:pt x="0" y="0"/>
                  </a:lnTo>
                  <a:lnTo>
                    <a:pt x="9239249" y="0"/>
                  </a:lnTo>
                  <a:lnTo>
                    <a:pt x="9239249" y="63245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7" name="object 6"/>
            <p:cNvSpPr>
              <a:spLocks noChangeArrowheads="1"/>
            </p:cNvSpPr>
            <p:nvPr/>
          </p:nvSpPr>
          <p:spPr bwMode="auto">
            <a:xfrm>
              <a:off x="922019" y="3751331"/>
              <a:ext cx="4914900" cy="38100"/>
            </a:xfrm>
            <a:custGeom>
              <a:avLst/>
              <a:gdLst>
                <a:gd name="T0" fmla="*/ 4914899 w 4914900"/>
                <a:gd name="T1" fmla="*/ 38099 h 38100"/>
                <a:gd name="T2" fmla="*/ 0 w 4914900"/>
                <a:gd name="T3" fmla="*/ 38099 h 38100"/>
                <a:gd name="T4" fmla="*/ 0 w 4914900"/>
                <a:gd name="T5" fmla="*/ 0 h 38100"/>
                <a:gd name="T6" fmla="*/ 4914899 w 4914900"/>
                <a:gd name="T7" fmla="*/ 0 h 38100"/>
                <a:gd name="T8" fmla="*/ 4914899 w 4914900"/>
                <a:gd name="T9" fmla="*/ 38099 h 38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4900"/>
                <a:gd name="T16" fmla="*/ 0 h 38100"/>
                <a:gd name="T17" fmla="*/ 4914900 w 4914900"/>
                <a:gd name="T18" fmla="*/ 38100 h 38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4900" h="38100">
                  <a:moveTo>
                    <a:pt x="49148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4914899" y="0"/>
                  </a:lnTo>
                  <a:lnTo>
                    <a:pt x="4914899" y="38099"/>
                  </a:lnTo>
                  <a:close/>
                </a:path>
              </a:pathLst>
            </a:custGeom>
            <a:solidFill>
              <a:srgbClr val="6F7BFA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19250" y="252413"/>
            <a:ext cx="7448550" cy="6270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000" spc="-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sz="4000" spc="-2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4000" spc="-1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УСТРОЙСТВОМ</a:t>
            </a:r>
          </a:p>
        </p:txBody>
      </p:sp>
      <p:sp>
        <p:nvSpPr>
          <p:cNvPr id="12293" name="object 13"/>
          <p:cNvSpPr txBox="1">
            <a:spLocks noChangeArrowheads="1"/>
          </p:cNvSpPr>
          <p:nvPr/>
        </p:nvSpPr>
        <p:spPr bwMode="auto">
          <a:xfrm>
            <a:off x="995363" y="1066800"/>
            <a:ext cx="3709987" cy="9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70" rIns="0" bIns="0">
            <a:spAutoFit/>
          </a:bodyPr>
          <a:lstStyle/>
          <a:p>
            <a:pPr marL="190500" indent="-177800" algn="ctr">
              <a:lnSpc>
                <a:spcPct val="101000"/>
              </a:lnSpc>
              <a:spcBef>
                <a:spcPts val="113"/>
              </a:spcBef>
              <a:buFontTx/>
              <a:buAutoNum type="arabicPeriod"/>
              <a:tabLst>
                <a:tab pos="369888" algn="l"/>
              </a:tabLst>
            </a:pPr>
            <a:r>
              <a:rPr lang="ru-RU" sz="1500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СНАЧАЛА МЫ </a:t>
            </a:r>
            <a:r>
              <a:rPr lang="ru-RU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РАЗРАБОТАЛИ 3</a:t>
            </a:r>
            <a:r>
              <a:rPr lang="en-US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МОДЕЛЬ РОБОТИЗИРОВАННОГО УСТРОЙСТВА В </a:t>
            </a:r>
            <a:r>
              <a:rPr lang="en-US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CAD </a:t>
            </a:r>
            <a:r>
              <a:rPr lang="ru-RU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en-US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SOLID WORKS</a:t>
            </a:r>
            <a:r>
              <a:rPr lang="ru-RU" sz="15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838200"/>
            <a:ext cx="3048000" cy="179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9919" y="4688058"/>
            <a:ext cx="3064081" cy="171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981200"/>
            <a:ext cx="4419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743200"/>
            <a:ext cx="3124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579" y="4038600"/>
            <a:ext cx="451372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922338" y="3937000"/>
            <a:ext cx="4619625" cy="2352675"/>
          </a:xfrm>
          <a:custGeom>
            <a:avLst/>
            <a:gdLst>
              <a:gd name="T0" fmla="*/ 4619624 w 4619625"/>
              <a:gd name="T1" fmla="*/ 2352674 h 2352675"/>
              <a:gd name="T2" fmla="*/ 0 w 4619625"/>
              <a:gd name="T3" fmla="*/ 2352674 h 2352675"/>
              <a:gd name="T4" fmla="*/ 0 w 4619625"/>
              <a:gd name="T5" fmla="*/ 0 h 2352675"/>
              <a:gd name="T6" fmla="*/ 4619624 w 4619625"/>
              <a:gd name="T7" fmla="*/ 0 h 2352675"/>
              <a:gd name="T8" fmla="*/ 4619624 w 4619625"/>
              <a:gd name="T9" fmla="*/ 2352674 h 2352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19625"/>
              <a:gd name="T16" fmla="*/ 0 h 2352675"/>
              <a:gd name="T17" fmla="*/ 4619625 w 4619625"/>
              <a:gd name="T18" fmla="*/ 2352675 h 23526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19625" h="2352675">
                <a:moveTo>
                  <a:pt x="4619624" y="2352674"/>
                </a:moveTo>
                <a:lnTo>
                  <a:pt x="0" y="2352674"/>
                </a:lnTo>
                <a:lnTo>
                  <a:pt x="0" y="0"/>
                </a:lnTo>
                <a:lnTo>
                  <a:pt x="4619624" y="0"/>
                </a:lnTo>
                <a:lnTo>
                  <a:pt x="4619624" y="2352674"/>
                </a:lnTo>
                <a:close/>
              </a:path>
            </a:pathLst>
          </a:custGeom>
          <a:solidFill>
            <a:srgbClr val="FAC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3"/>
          <p:cNvGrpSpPr>
            <a:grpSpLocks/>
          </p:cNvGrpSpPr>
          <p:nvPr/>
        </p:nvGrpSpPr>
        <p:grpSpPr bwMode="auto">
          <a:xfrm>
            <a:off x="393700" y="263525"/>
            <a:ext cx="9239250" cy="6324600"/>
            <a:chOff x="393428" y="262824"/>
            <a:chExt cx="9239250" cy="6324600"/>
          </a:xfrm>
        </p:grpSpPr>
        <p:sp>
          <p:nvSpPr>
            <p:cNvPr id="12295" name="object 4"/>
            <p:cNvSpPr>
              <a:spLocks noChangeArrowheads="1"/>
            </p:cNvSpPr>
            <p:nvPr/>
          </p:nvSpPr>
          <p:spPr bwMode="auto">
            <a:xfrm>
              <a:off x="8247438" y="6042399"/>
              <a:ext cx="622300" cy="155575"/>
            </a:xfrm>
            <a:custGeom>
              <a:avLst/>
              <a:gdLst>
                <a:gd name="T0" fmla="*/ 77787 w 622300"/>
                <a:gd name="T1" fmla="*/ 155574 h 155575"/>
                <a:gd name="T2" fmla="*/ 47502 w 622300"/>
                <a:gd name="T3" fmla="*/ 149464 h 155575"/>
                <a:gd name="T4" fmla="*/ 22777 w 622300"/>
                <a:gd name="T5" fmla="*/ 132797 h 155575"/>
                <a:gd name="T6" fmla="*/ 6110 w 622300"/>
                <a:gd name="T7" fmla="*/ 108072 h 155575"/>
                <a:gd name="T8" fmla="*/ 0 w 622300"/>
                <a:gd name="T9" fmla="*/ 77787 h 155575"/>
                <a:gd name="T10" fmla="*/ 6110 w 622300"/>
                <a:gd name="T11" fmla="*/ 47502 h 155575"/>
                <a:gd name="T12" fmla="*/ 22777 w 622300"/>
                <a:gd name="T13" fmla="*/ 22777 h 155575"/>
                <a:gd name="T14" fmla="*/ 47502 w 622300"/>
                <a:gd name="T15" fmla="*/ 6110 h 155575"/>
                <a:gd name="T16" fmla="*/ 77787 w 622300"/>
                <a:gd name="T17" fmla="*/ 0 h 155575"/>
                <a:gd name="T18" fmla="*/ 108072 w 622300"/>
                <a:gd name="T19" fmla="*/ 6110 h 155575"/>
                <a:gd name="T20" fmla="*/ 132797 w 622300"/>
                <a:gd name="T21" fmla="*/ 22777 h 155575"/>
                <a:gd name="T22" fmla="*/ 149464 w 622300"/>
                <a:gd name="T23" fmla="*/ 47502 h 155575"/>
                <a:gd name="T24" fmla="*/ 155574 w 622300"/>
                <a:gd name="T25" fmla="*/ 77787 h 155575"/>
                <a:gd name="T26" fmla="*/ 149464 w 622300"/>
                <a:gd name="T27" fmla="*/ 108072 h 155575"/>
                <a:gd name="T28" fmla="*/ 132797 w 622300"/>
                <a:gd name="T29" fmla="*/ 132797 h 155575"/>
                <a:gd name="T30" fmla="*/ 108072 w 622300"/>
                <a:gd name="T31" fmla="*/ 149464 h 155575"/>
                <a:gd name="T32" fmla="*/ 77787 w 622300"/>
                <a:gd name="T33" fmla="*/ 155574 h 155575"/>
                <a:gd name="T34" fmla="*/ 544512 w 622300"/>
                <a:gd name="T35" fmla="*/ 155574 h 155575"/>
                <a:gd name="T36" fmla="*/ 514227 w 622300"/>
                <a:gd name="T37" fmla="*/ 149464 h 155575"/>
                <a:gd name="T38" fmla="*/ 489502 w 622300"/>
                <a:gd name="T39" fmla="*/ 132797 h 155575"/>
                <a:gd name="T40" fmla="*/ 472835 w 622300"/>
                <a:gd name="T41" fmla="*/ 108072 h 155575"/>
                <a:gd name="T42" fmla="*/ 466724 w 622300"/>
                <a:gd name="T43" fmla="*/ 77787 h 155575"/>
                <a:gd name="T44" fmla="*/ 472835 w 622300"/>
                <a:gd name="T45" fmla="*/ 47502 h 155575"/>
                <a:gd name="T46" fmla="*/ 489502 w 622300"/>
                <a:gd name="T47" fmla="*/ 22777 h 155575"/>
                <a:gd name="T48" fmla="*/ 514227 w 622300"/>
                <a:gd name="T49" fmla="*/ 6110 h 155575"/>
                <a:gd name="T50" fmla="*/ 544512 w 622300"/>
                <a:gd name="T51" fmla="*/ 0 h 155575"/>
                <a:gd name="T52" fmla="*/ 574797 w 622300"/>
                <a:gd name="T53" fmla="*/ 6110 h 155575"/>
                <a:gd name="T54" fmla="*/ 599522 w 622300"/>
                <a:gd name="T55" fmla="*/ 22777 h 155575"/>
                <a:gd name="T56" fmla="*/ 616189 w 622300"/>
                <a:gd name="T57" fmla="*/ 47502 h 155575"/>
                <a:gd name="T58" fmla="*/ 622299 w 622300"/>
                <a:gd name="T59" fmla="*/ 77787 h 155575"/>
                <a:gd name="T60" fmla="*/ 616189 w 622300"/>
                <a:gd name="T61" fmla="*/ 108072 h 155575"/>
                <a:gd name="T62" fmla="*/ 599522 w 622300"/>
                <a:gd name="T63" fmla="*/ 132797 h 155575"/>
                <a:gd name="T64" fmla="*/ 574797 w 622300"/>
                <a:gd name="T65" fmla="*/ 149464 h 155575"/>
                <a:gd name="T66" fmla="*/ 544512 w 622300"/>
                <a:gd name="T67" fmla="*/ 155574 h 155575"/>
                <a:gd name="T68" fmla="*/ 311149 w 622300"/>
                <a:gd name="T69" fmla="*/ 155574 h 155575"/>
                <a:gd name="T70" fmla="*/ 280864 w 622300"/>
                <a:gd name="T71" fmla="*/ 149464 h 155575"/>
                <a:gd name="T72" fmla="*/ 256139 w 622300"/>
                <a:gd name="T73" fmla="*/ 132797 h 155575"/>
                <a:gd name="T74" fmla="*/ 239473 w 622300"/>
                <a:gd name="T75" fmla="*/ 108072 h 155575"/>
                <a:gd name="T76" fmla="*/ 233362 w 622300"/>
                <a:gd name="T77" fmla="*/ 77787 h 155575"/>
                <a:gd name="T78" fmla="*/ 239473 w 622300"/>
                <a:gd name="T79" fmla="*/ 47502 h 155575"/>
                <a:gd name="T80" fmla="*/ 256139 w 622300"/>
                <a:gd name="T81" fmla="*/ 22777 h 155575"/>
                <a:gd name="T82" fmla="*/ 280864 w 622300"/>
                <a:gd name="T83" fmla="*/ 6110 h 155575"/>
                <a:gd name="T84" fmla="*/ 311149 w 622300"/>
                <a:gd name="T85" fmla="*/ 0 h 155575"/>
                <a:gd name="T86" fmla="*/ 341435 w 622300"/>
                <a:gd name="T87" fmla="*/ 6110 h 155575"/>
                <a:gd name="T88" fmla="*/ 366160 w 622300"/>
                <a:gd name="T89" fmla="*/ 22777 h 155575"/>
                <a:gd name="T90" fmla="*/ 382826 w 622300"/>
                <a:gd name="T91" fmla="*/ 47502 h 155575"/>
                <a:gd name="T92" fmla="*/ 388937 w 622300"/>
                <a:gd name="T93" fmla="*/ 77787 h 155575"/>
                <a:gd name="T94" fmla="*/ 382826 w 622300"/>
                <a:gd name="T95" fmla="*/ 108072 h 155575"/>
                <a:gd name="T96" fmla="*/ 366160 w 622300"/>
                <a:gd name="T97" fmla="*/ 132797 h 155575"/>
                <a:gd name="T98" fmla="*/ 341435 w 622300"/>
                <a:gd name="T99" fmla="*/ 149464 h 155575"/>
                <a:gd name="T100" fmla="*/ 311149 w 622300"/>
                <a:gd name="T101" fmla="*/ 155574 h 155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2300"/>
                <a:gd name="T154" fmla="*/ 0 h 155575"/>
                <a:gd name="T155" fmla="*/ 622300 w 622300"/>
                <a:gd name="T156" fmla="*/ 155575 h 155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2300" h="155575">
                  <a:moveTo>
                    <a:pt x="77787" y="155574"/>
                  </a:moveTo>
                  <a:lnTo>
                    <a:pt x="47502" y="149464"/>
                  </a:lnTo>
                  <a:lnTo>
                    <a:pt x="22777" y="132797"/>
                  </a:lnTo>
                  <a:lnTo>
                    <a:pt x="6110" y="108072"/>
                  </a:lnTo>
                  <a:lnTo>
                    <a:pt x="0" y="77787"/>
                  </a:lnTo>
                  <a:lnTo>
                    <a:pt x="6110" y="47502"/>
                  </a:lnTo>
                  <a:lnTo>
                    <a:pt x="22777" y="22777"/>
                  </a:lnTo>
                  <a:lnTo>
                    <a:pt x="47502" y="6110"/>
                  </a:lnTo>
                  <a:lnTo>
                    <a:pt x="77787" y="0"/>
                  </a:lnTo>
                  <a:lnTo>
                    <a:pt x="108072" y="6110"/>
                  </a:lnTo>
                  <a:lnTo>
                    <a:pt x="132797" y="22777"/>
                  </a:lnTo>
                  <a:lnTo>
                    <a:pt x="149464" y="47502"/>
                  </a:lnTo>
                  <a:lnTo>
                    <a:pt x="155574" y="77787"/>
                  </a:lnTo>
                  <a:lnTo>
                    <a:pt x="149464" y="108072"/>
                  </a:lnTo>
                  <a:lnTo>
                    <a:pt x="132797" y="132797"/>
                  </a:lnTo>
                  <a:lnTo>
                    <a:pt x="108072" y="149464"/>
                  </a:lnTo>
                  <a:lnTo>
                    <a:pt x="77787" y="155574"/>
                  </a:lnTo>
                  <a:close/>
                </a:path>
                <a:path w="622300" h="155575">
                  <a:moveTo>
                    <a:pt x="544512" y="155574"/>
                  </a:moveTo>
                  <a:lnTo>
                    <a:pt x="514227" y="149464"/>
                  </a:lnTo>
                  <a:lnTo>
                    <a:pt x="489502" y="132797"/>
                  </a:lnTo>
                  <a:lnTo>
                    <a:pt x="472835" y="108072"/>
                  </a:lnTo>
                  <a:lnTo>
                    <a:pt x="466724" y="77787"/>
                  </a:lnTo>
                  <a:lnTo>
                    <a:pt x="472835" y="47502"/>
                  </a:lnTo>
                  <a:lnTo>
                    <a:pt x="489502" y="22777"/>
                  </a:lnTo>
                  <a:lnTo>
                    <a:pt x="514227" y="6110"/>
                  </a:lnTo>
                  <a:lnTo>
                    <a:pt x="544512" y="0"/>
                  </a:lnTo>
                  <a:lnTo>
                    <a:pt x="574797" y="6110"/>
                  </a:lnTo>
                  <a:lnTo>
                    <a:pt x="599522" y="22777"/>
                  </a:lnTo>
                  <a:lnTo>
                    <a:pt x="616189" y="47502"/>
                  </a:lnTo>
                  <a:lnTo>
                    <a:pt x="622299" y="77787"/>
                  </a:lnTo>
                  <a:lnTo>
                    <a:pt x="616189" y="108072"/>
                  </a:lnTo>
                  <a:lnTo>
                    <a:pt x="599522" y="132797"/>
                  </a:lnTo>
                  <a:lnTo>
                    <a:pt x="574797" y="149464"/>
                  </a:lnTo>
                  <a:lnTo>
                    <a:pt x="544512" y="155574"/>
                  </a:lnTo>
                  <a:close/>
                </a:path>
                <a:path w="622300" h="155575">
                  <a:moveTo>
                    <a:pt x="311149" y="155574"/>
                  </a:moveTo>
                  <a:lnTo>
                    <a:pt x="280864" y="149464"/>
                  </a:lnTo>
                  <a:lnTo>
                    <a:pt x="256139" y="132797"/>
                  </a:lnTo>
                  <a:lnTo>
                    <a:pt x="239473" y="108072"/>
                  </a:lnTo>
                  <a:lnTo>
                    <a:pt x="233362" y="77787"/>
                  </a:lnTo>
                  <a:lnTo>
                    <a:pt x="239473" y="47502"/>
                  </a:lnTo>
                  <a:lnTo>
                    <a:pt x="256139" y="22777"/>
                  </a:lnTo>
                  <a:lnTo>
                    <a:pt x="280864" y="6110"/>
                  </a:lnTo>
                  <a:lnTo>
                    <a:pt x="311149" y="0"/>
                  </a:lnTo>
                  <a:lnTo>
                    <a:pt x="341435" y="6110"/>
                  </a:lnTo>
                  <a:lnTo>
                    <a:pt x="366160" y="22777"/>
                  </a:lnTo>
                  <a:lnTo>
                    <a:pt x="382826" y="47502"/>
                  </a:lnTo>
                  <a:lnTo>
                    <a:pt x="388937" y="77787"/>
                  </a:lnTo>
                  <a:lnTo>
                    <a:pt x="382826" y="108072"/>
                  </a:lnTo>
                  <a:lnTo>
                    <a:pt x="366160" y="132797"/>
                  </a:lnTo>
                  <a:lnTo>
                    <a:pt x="341435" y="149464"/>
                  </a:lnTo>
                  <a:lnTo>
                    <a:pt x="311149" y="155574"/>
                  </a:lnTo>
                  <a:close/>
                </a:path>
              </a:pathLst>
            </a:custGeom>
            <a:solidFill>
              <a:srgbClr val="6F7BFA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6" name="object 5"/>
            <p:cNvSpPr>
              <a:spLocks noChangeArrowheads="1"/>
            </p:cNvSpPr>
            <p:nvPr/>
          </p:nvSpPr>
          <p:spPr bwMode="auto">
            <a:xfrm>
              <a:off x="393428" y="262824"/>
              <a:ext cx="9239250" cy="6324600"/>
            </a:xfrm>
            <a:custGeom>
              <a:avLst/>
              <a:gdLst>
                <a:gd name="T0" fmla="*/ 9239249 w 9239250"/>
                <a:gd name="T1" fmla="*/ 6324599 h 6324600"/>
                <a:gd name="T2" fmla="*/ 0 w 9239250"/>
                <a:gd name="T3" fmla="*/ 6324599 h 6324600"/>
                <a:gd name="T4" fmla="*/ 0 w 9239250"/>
                <a:gd name="T5" fmla="*/ 0 h 6324600"/>
                <a:gd name="T6" fmla="*/ 9239249 w 9239250"/>
                <a:gd name="T7" fmla="*/ 0 h 6324600"/>
                <a:gd name="T8" fmla="*/ 9239249 w 9239250"/>
                <a:gd name="T9" fmla="*/ 6324599 h 6324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9250"/>
                <a:gd name="T16" fmla="*/ 0 h 6324600"/>
                <a:gd name="T17" fmla="*/ 9239250 w 9239250"/>
                <a:gd name="T18" fmla="*/ 6324600 h 6324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9250" h="6324600">
                  <a:moveTo>
                    <a:pt x="9239249" y="6324599"/>
                  </a:moveTo>
                  <a:lnTo>
                    <a:pt x="0" y="6324599"/>
                  </a:lnTo>
                  <a:lnTo>
                    <a:pt x="0" y="0"/>
                  </a:lnTo>
                  <a:lnTo>
                    <a:pt x="9239249" y="0"/>
                  </a:lnTo>
                  <a:lnTo>
                    <a:pt x="9239249" y="6324599"/>
                  </a:lnTo>
                  <a:close/>
                </a:path>
              </a:pathLst>
            </a:custGeom>
            <a:solidFill>
              <a:srgbClr val="FACB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3" name="object 13"/>
          <p:cNvSpPr txBox="1">
            <a:spLocks noChangeArrowheads="1"/>
          </p:cNvSpPr>
          <p:nvPr/>
        </p:nvSpPr>
        <p:spPr bwMode="auto">
          <a:xfrm>
            <a:off x="533400" y="457200"/>
            <a:ext cx="4171951" cy="4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970" rIns="0" bIns="0">
            <a:spAutoFit/>
          </a:bodyPr>
          <a:lstStyle/>
          <a:p>
            <a:pPr marL="190500" indent="-177800" algn="ctr">
              <a:lnSpc>
                <a:spcPct val="101000"/>
              </a:lnSpc>
              <a:spcBef>
                <a:spcPts val="113"/>
              </a:spcBef>
              <a:tabLst>
                <a:tab pos="369888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2. РАСПЕЧАТАЛИ ДЕТАЛИ </a:t>
            </a:r>
            <a:endParaRPr lang="ru-RU" sz="15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77800" algn="ctr">
              <a:lnSpc>
                <a:spcPct val="101000"/>
              </a:lnSpc>
              <a:spcBef>
                <a:spcPts val="113"/>
              </a:spcBef>
              <a:tabLst>
                <a:tab pos="369888" algn="l"/>
              </a:tabLst>
            </a:pP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5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ПРИНТЕРЕ</a:t>
            </a:r>
            <a:endParaRPr lang="ru-RU" sz="15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3Д ПРИН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bkN7fPVK4N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85800"/>
            <a:ext cx="3810000" cy="175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-bwQeBzib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14600"/>
            <a:ext cx="3810000" cy="175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aSO2AQWPU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419600"/>
            <a:ext cx="3810000" cy="175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kn7F6xxIK5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419600"/>
            <a:ext cx="379967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401</Words>
  <Application>Microsoft Office PowerPoint</Application>
  <PresentationFormat>Произвольный</PresentationFormat>
  <Paragraphs>102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МУНИЦИПАЛЬНОЕ ОБРАЗОВАТЕЛЬНОЕ УЧРЕЖДЕНИЕ  СРЕДНЯЯ ОБЩЕОБРАЗОВАТЕЛЬНАЯ ШКОЛА №11 ОРЕХОВО-ЗУЕВСКИЙ Г.О.   ДЕКАДА НАУК</vt:lpstr>
      <vt:lpstr>ИДЕЯ ПРОЕКТА</vt:lpstr>
      <vt:lpstr>ЦЕЛЬ ПРОЕКТА:</vt:lpstr>
      <vt:lpstr>ЗАД АЧИ ПР ОЕКТА:</vt:lpstr>
      <vt:lpstr>Слайд 5</vt:lpstr>
      <vt:lpstr>Слайд 6</vt:lpstr>
      <vt:lpstr>Одним из неотъемлемых частей механизма является сервомотор , он дозирует количество корма и обеспечивает подачу его в аквариум. </vt:lpstr>
      <vt:lpstr>РАБОТА НАД УСТРОЙСТВОМ</vt:lpstr>
      <vt:lpstr>Слайд 9</vt:lpstr>
      <vt:lpstr>Слайд 10</vt:lpstr>
      <vt:lpstr>РАСЧЕТ СЕБЕСТОИМОСТИ</vt:lpstr>
      <vt:lpstr>АНКЕТИРОВАНИЕ</vt:lpstr>
      <vt:lpstr>СТАТИСТИЧЕСКИЕ ДАННЫЕ</vt:lpstr>
      <vt:lpstr>ВЫВОД</vt:lpstr>
      <vt:lpstr>ИСПОЛЬЗУЕМАЯ  ЛИТЕРАТУРА</vt:lpstr>
      <vt:lpstr>СПАСИБО 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СРЕДНЯЯ ОБЩЕОБРАЗОВАТЕЛЬНАЯ ШКОЛА №11 ОРЕХОВО-ЗУЕВСКИЙ Г.О.</dc:title>
  <dc:creator>lenovo</dc:creator>
  <cp:lastModifiedBy>Windows User</cp:lastModifiedBy>
  <cp:revision>87</cp:revision>
  <dcterms:created xsi:type="dcterms:W3CDTF">2021-02-14T10:44:10Z</dcterms:created>
  <dcterms:modified xsi:type="dcterms:W3CDTF">2022-02-20T07:17:32Z</dcterms:modified>
</cp:coreProperties>
</file>