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1" r:id="rId2"/>
    <p:sldId id="257" r:id="rId3"/>
    <p:sldId id="263" r:id="rId4"/>
    <p:sldId id="258" r:id="rId5"/>
    <p:sldId id="259" r:id="rId6"/>
    <p:sldId id="260" r:id="rId7"/>
    <p:sldId id="264" r:id="rId8"/>
    <p:sldId id="265" r:id="rId9"/>
    <p:sldId id="266" r:id="rId10"/>
    <p:sldId id="267" r:id="rId11"/>
    <p:sldId id="268" r:id="rId12"/>
    <p:sldId id="261" r:id="rId13"/>
    <p:sldId id="270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76" autoAdjust="0"/>
    <p:restoredTop sz="95332" autoAdjust="0"/>
  </p:normalViewPr>
  <p:slideViewPr>
    <p:cSldViewPr snapToGrid="0">
      <p:cViewPr varScale="1">
        <p:scale>
          <a:sx n="77" d="100"/>
          <a:sy n="77" d="100"/>
        </p:scale>
        <p:origin x="66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CAB8E4-94AB-442B-94E3-8BA51D9681FB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C228D-3393-46E6-96A8-4A0DCA93DF9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4178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C228D-3393-46E6-96A8-4A0DCA93DF9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7218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BC228D-3393-46E6-96A8-4A0DCA93DF91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373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FA50-3B9A-47AC-B734-75179A217EC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5931-A295-4C92-B909-59DAFED57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3105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FA50-3B9A-47AC-B734-75179A217EC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5931-A295-4C92-B909-59DAFED57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171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FA50-3B9A-47AC-B734-75179A217EC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5931-A295-4C92-B909-59DAFED57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8700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FA50-3B9A-47AC-B734-75179A217EC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5931-A295-4C92-B909-59DAFED57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567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FA50-3B9A-47AC-B734-75179A217EC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5931-A295-4C92-B909-59DAFED57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353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FA50-3B9A-47AC-B734-75179A217EC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5931-A295-4C92-B909-59DAFED57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7173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FA50-3B9A-47AC-B734-75179A217EC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5931-A295-4C92-B909-59DAFED57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08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FA50-3B9A-47AC-B734-75179A217EC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5931-A295-4C92-B909-59DAFED57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205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FA50-3B9A-47AC-B734-75179A217EC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5931-A295-4C92-B909-59DAFED57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71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FA50-3B9A-47AC-B734-75179A217EC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5931-A295-4C92-B909-59DAFED57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4307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7FA50-3B9A-47AC-B734-75179A217EC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955931-A295-4C92-B909-59DAFED57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538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C7FA50-3B9A-47AC-B734-75179A217EC7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55931-A295-4C92-B909-59DAFED57AE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6733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2768" y="2426207"/>
            <a:ext cx="9144000" cy="559499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2768" y="395233"/>
            <a:ext cx="9144000" cy="36036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Муниципальное бюджетное общеобразовательное учреждение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79340" y="755595"/>
            <a:ext cx="6003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+mj-lt"/>
              </a:rPr>
              <a:t> «</a:t>
            </a:r>
            <a:r>
              <a:rPr lang="ru-RU" sz="2000" dirty="0" err="1">
                <a:latin typeface="+mj-lt"/>
              </a:rPr>
              <a:t>Марфинская</a:t>
            </a:r>
            <a:r>
              <a:rPr lang="ru-RU" sz="2000" dirty="0">
                <a:latin typeface="+mj-lt"/>
              </a:rPr>
              <a:t> средняя общеобразовательная школа»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37945" y="3948432"/>
            <a:ext cx="375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Выполнили: Журавлёв Артём,         </a:t>
            </a:r>
            <a:r>
              <a:rPr lang="ru-RU" sz="2000" dirty="0" err="1"/>
              <a:t>Фатулаев</a:t>
            </a:r>
            <a:r>
              <a:rPr lang="ru-RU" sz="2000" dirty="0"/>
              <a:t> Мурад,7</a:t>
            </a:r>
            <a:r>
              <a:rPr lang="en-US" sz="2000" dirty="0"/>
              <a:t> </a:t>
            </a:r>
            <a:r>
              <a:rPr lang="ru-RU" sz="2000" dirty="0"/>
              <a:t>г класс</a:t>
            </a:r>
            <a:endParaRPr lang="en-US" sz="2000" dirty="0"/>
          </a:p>
          <a:p>
            <a:r>
              <a:rPr lang="ru-RU" sz="2000" dirty="0"/>
              <a:t>Научный руководитель</a:t>
            </a:r>
            <a:r>
              <a:rPr lang="en-US" sz="2000" dirty="0"/>
              <a:t>:</a:t>
            </a:r>
            <a:r>
              <a:rPr lang="ru-RU" sz="2000" dirty="0" err="1"/>
              <a:t>Идт</a:t>
            </a:r>
            <a:r>
              <a:rPr lang="ru-RU" sz="2000" dirty="0"/>
              <a:t> Е.В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83799" y="6334780"/>
            <a:ext cx="332193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dirty="0" err="1"/>
              <a:t>Марфино</a:t>
            </a:r>
            <a:r>
              <a:rPr lang="ru-RU" sz="2800" dirty="0"/>
              <a:t> , 2022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33576" y="2447097"/>
            <a:ext cx="108950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Исследование цифровой видеокамеры из комплекта “Биология”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Releon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7030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Изображение видеокамеры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801784" cy="4351338"/>
          </a:xfrm>
        </p:spPr>
      </p:pic>
      <p:sp>
        <p:nvSpPr>
          <p:cNvPr id="3" name="TextBox 2"/>
          <p:cNvSpPr txBox="1"/>
          <p:nvPr/>
        </p:nvSpPr>
        <p:spPr>
          <a:xfrm>
            <a:off x="6727368" y="1690688"/>
            <a:ext cx="4539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Бактерия</a:t>
            </a:r>
          </a:p>
        </p:txBody>
      </p:sp>
    </p:spTree>
    <p:extLst>
      <p:ext uri="{BB962C8B-B14F-4D97-AF65-F5344CB8AC3E}">
        <p14:creationId xmlns:p14="http://schemas.microsoft.com/office/powerpoint/2010/main" val="2495930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Изображение видеокамеры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690688"/>
            <a:ext cx="5801784" cy="4351338"/>
          </a:xfrm>
        </p:spPr>
      </p:pic>
      <p:sp>
        <p:nvSpPr>
          <p:cNvPr id="6" name="TextBox 5"/>
          <p:cNvSpPr txBox="1"/>
          <p:nvPr/>
        </p:nvSpPr>
        <p:spPr>
          <a:xfrm>
            <a:off x="7028121" y="1818167"/>
            <a:ext cx="4231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/>
              <a:t>Кость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10239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053295"/>
          </a:xfrm>
        </p:spPr>
        <p:txBody>
          <a:bodyPr/>
          <a:lstStyle/>
          <a:p>
            <a:r>
              <a:rPr lang="ru-RU" dirty="0"/>
              <a:t>Источники информации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834691"/>
            <a:ext cx="12192000" cy="5509551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Инструкция к набору биология 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</a:t>
            </a:r>
            <a:r>
              <a:rPr lang="en-US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Releon</a:t>
            </a:r>
            <a:r>
              <a:rPr lang="en-US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”</a:t>
            </a: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marL="457200" indent="-457200">
              <a:buAutoNum type="arabicPeriod"/>
            </a:pPr>
            <a:r>
              <a:rPr lang="ru-RU" dirty="0">
                <a:solidFill>
                  <a:schemeClr val="tx1">
                    <a:lumMod val="95000"/>
                    <a:lumOff val="5000"/>
                  </a:schemeClr>
                </a:solidFill>
              </a:rPr>
              <a:t>Биология 7 класс.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36103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72768" y="2426207"/>
            <a:ext cx="9144000" cy="559499"/>
          </a:xfrm>
        </p:spPr>
        <p:txBody>
          <a:bodyPr>
            <a:normAutofit fontScale="90000"/>
          </a:bodyPr>
          <a:lstStyle/>
          <a:p>
            <a:r>
              <a:rPr lang="ru-RU" dirty="0"/>
              <a:t>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2768" y="395233"/>
            <a:ext cx="9144000" cy="36036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Муниципальное бюджетное общеобразовательное учреждение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379340" y="755595"/>
            <a:ext cx="60035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latin typeface="+mj-lt"/>
              </a:rPr>
              <a:t> «</a:t>
            </a:r>
            <a:r>
              <a:rPr lang="ru-RU" sz="2000" dirty="0" err="1">
                <a:latin typeface="+mj-lt"/>
              </a:rPr>
              <a:t>Марфинская</a:t>
            </a:r>
            <a:r>
              <a:rPr lang="ru-RU" sz="2000" dirty="0">
                <a:latin typeface="+mj-lt"/>
              </a:rPr>
              <a:t> средняя общеобразовательная школа»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37945" y="3948432"/>
            <a:ext cx="37540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Выполнили: Журавлёв Артём,         </a:t>
            </a:r>
            <a:r>
              <a:rPr lang="ru-RU" sz="2000" dirty="0" err="1"/>
              <a:t>Фатулаев</a:t>
            </a:r>
            <a:r>
              <a:rPr lang="ru-RU" sz="2000" dirty="0"/>
              <a:t> Мурад,7</a:t>
            </a:r>
            <a:r>
              <a:rPr lang="en-US" sz="2000" dirty="0"/>
              <a:t> </a:t>
            </a:r>
            <a:r>
              <a:rPr lang="ru-RU" sz="2000" dirty="0"/>
              <a:t>г класс</a:t>
            </a:r>
            <a:endParaRPr lang="en-US" sz="2000" dirty="0"/>
          </a:p>
          <a:p>
            <a:r>
              <a:rPr lang="ru-RU" sz="2000" dirty="0"/>
              <a:t>Научный руководитель</a:t>
            </a:r>
            <a:r>
              <a:rPr lang="en-US" sz="2000" dirty="0"/>
              <a:t>:</a:t>
            </a:r>
            <a:r>
              <a:rPr lang="ru-RU" sz="2000" dirty="0" err="1"/>
              <a:t>Идт</a:t>
            </a:r>
            <a:r>
              <a:rPr lang="ru-RU" sz="2000" dirty="0"/>
              <a:t> Е.В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483799" y="6334780"/>
            <a:ext cx="332193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u-RU" sz="2800" dirty="0" err="1"/>
              <a:t>Марфино</a:t>
            </a:r>
            <a:r>
              <a:rPr lang="ru-RU" sz="2800" dirty="0"/>
              <a:t> , 2022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933576" y="2447097"/>
            <a:ext cx="1089508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spcAft>
                <a:spcPts val="0"/>
              </a:spcAft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Исследование цифровой видеокамеры из комплекта “Биология” </a:t>
            </a:r>
            <a:r>
              <a:rPr lang="en-US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Releon</a:t>
            </a:r>
            <a:endParaRPr lang="ru-RU" sz="32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740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Актуальность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47584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</a:t>
            </a:r>
            <a:r>
              <a:rPr lang="ru-RU" dirty="0" err="1"/>
              <a:t>Марфинской</a:t>
            </a:r>
            <a:r>
              <a:rPr lang="ru-RU" dirty="0"/>
              <a:t> школе появился комплект оборудования “Биология” </a:t>
            </a:r>
            <a:r>
              <a:rPr lang="en-US" dirty="0" err="1"/>
              <a:t>Releon</a:t>
            </a:r>
            <a:r>
              <a:rPr lang="ru-RU" dirty="0"/>
              <a:t>. В комплекте имеется цифровая видеокамера и мы заинтересовались её возможностями.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5008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Цель</a:t>
            </a:r>
            <a:r>
              <a:rPr lang="en-US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682361"/>
            <a:ext cx="10515600" cy="4351338"/>
          </a:xfrm>
        </p:spPr>
        <p:txBody>
          <a:bodyPr/>
          <a:lstStyle/>
          <a:p>
            <a:r>
              <a:rPr lang="ru-RU" dirty="0"/>
              <a:t>1.Изучить возможности цифровой камеры </a:t>
            </a:r>
            <a:r>
              <a:rPr lang="en-US" dirty="0" err="1"/>
              <a:t>Releon</a:t>
            </a:r>
            <a:endParaRPr lang="ru-RU" dirty="0"/>
          </a:p>
          <a:p>
            <a:r>
              <a:rPr lang="ru-RU" dirty="0"/>
              <a:t>2.Получить изображение различных предметов</a:t>
            </a:r>
          </a:p>
        </p:txBody>
      </p:sp>
    </p:spTree>
    <p:extLst>
      <p:ext uri="{BB962C8B-B14F-4D97-AF65-F5344CB8AC3E}">
        <p14:creationId xmlns:p14="http://schemas.microsoft.com/office/powerpoint/2010/main" val="24538369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Задачи</a:t>
            </a:r>
            <a:r>
              <a:rPr lang="en-US" dirty="0"/>
              <a:t>:</a:t>
            </a:r>
            <a:br>
              <a:rPr lang="en-US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05711"/>
            <a:ext cx="10515600" cy="4351338"/>
          </a:xfrm>
        </p:spPr>
        <p:txBody>
          <a:bodyPr/>
          <a:lstStyle/>
          <a:p>
            <a:r>
              <a:rPr lang="ru-RU" dirty="0"/>
              <a:t>1. Изучить виды микроскопов. </a:t>
            </a:r>
          </a:p>
          <a:p>
            <a:r>
              <a:rPr lang="ru-RU" dirty="0"/>
              <a:t>2. Изучить инструкцию видеокамеры и набора </a:t>
            </a:r>
            <a:r>
              <a:rPr lang="en-US" dirty="0" err="1"/>
              <a:t>Releon</a:t>
            </a:r>
            <a:r>
              <a:rPr lang="ru-RU" dirty="0"/>
              <a:t>.</a:t>
            </a:r>
          </a:p>
          <a:p>
            <a:r>
              <a:rPr lang="ru-RU" dirty="0"/>
              <a:t>3. Подключить камеру.</a:t>
            </a:r>
          </a:p>
          <a:p>
            <a:r>
              <a:rPr lang="ru-RU" dirty="0"/>
              <a:t>4. Рассмотреть некоторые объекты .</a:t>
            </a:r>
          </a:p>
          <a:p>
            <a:r>
              <a:rPr lang="ru-RU" dirty="0"/>
              <a:t>5. Оценить возможности камеры.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54969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Микроскопы </a:t>
            </a:r>
            <a:r>
              <a:rPr lang="ru-RU" sz="5400" dirty="0" err="1"/>
              <a:t>Марфинской</a:t>
            </a:r>
            <a:r>
              <a:rPr lang="ru-RU" sz="5400" dirty="0"/>
              <a:t> школы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495001" y="2209369"/>
            <a:ext cx="3960000" cy="2969999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562055" y="2257383"/>
            <a:ext cx="3960000" cy="2873973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619111" y="2209369"/>
            <a:ext cx="3960000" cy="2970000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27000" y="2209368"/>
            <a:ext cx="3960000" cy="297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140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893" y="301330"/>
            <a:ext cx="10515600" cy="1325563"/>
          </a:xfrm>
        </p:spPr>
        <p:txBody>
          <a:bodyPr>
            <a:normAutofit/>
          </a:bodyPr>
          <a:lstStyle/>
          <a:p>
            <a:r>
              <a:rPr lang="ru-RU" sz="5400" dirty="0"/>
              <a:t>Изображения видеокамеры </a:t>
            </a:r>
          </a:p>
        </p:txBody>
      </p:sp>
      <p:pic>
        <p:nvPicPr>
          <p:cNvPr id="8" name="Объект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30930"/>
            <a:ext cx="3960000" cy="2970000"/>
          </a:xfr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6000" y="2030930"/>
            <a:ext cx="3960000" cy="2970000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2000" y="2030930"/>
            <a:ext cx="3960000" cy="29700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-152540" y="5644057"/>
            <a:ext cx="42595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/>
              <a:t>Ядрышко гречки</a:t>
            </a:r>
          </a:p>
        </p:txBody>
      </p:sp>
    </p:spTree>
    <p:extLst>
      <p:ext uri="{BB962C8B-B14F-4D97-AF65-F5344CB8AC3E}">
        <p14:creationId xmlns:p14="http://schemas.microsoft.com/office/powerpoint/2010/main" val="11367830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Изображение видеокамеры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48" y="1690688"/>
            <a:ext cx="5801784" cy="4351338"/>
          </a:xfrm>
        </p:spPr>
      </p:pic>
      <p:sp>
        <p:nvSpPr>
          <p:cNvPr id="5" name="TextBox 4"/>
          <p:cNvSpPr txBox="1"/>
          <p:nvPr/>
        </p:nvSpPr>
        <p:spPr>
          <a:xfrm>
            <a:off x="6832812" y="1913891"/>
            <a:ext cx="43789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Срез дождевого червя на стёклышке</a:t>
            </a:r>
          </a:p>
        </p:txBody>
      </p:sp>
    </p:spTree>
    <p:extLst>
      <p:ext uri="{BB962C8B-B14F-4D97-AF65-F5344CB8AC3E}">
        <p14:creationId xmlns:p14="http://schemas.microsoft.com/office/powerpoint/2010/main" val="3479036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Изображения видеокамеры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708" y="1690688"/>
            <a:ext cx="5292000" cy="3969000"/>
          </a:xfrm>
        </p:spPr>
      </p:pic>
      <p:sp>
        <p:nvSpPr>
          <p:cNvPr id="5" name="TextBox 4"/>
          <p:cNvSpPr txBox="1"/>
          <p:nvPr/>
        </p:nvSpPr>
        <p:spPr>
          <a:xfrm>
            <a:off x="6241960" y="1690688"/>
            <a:ext cx="4033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Ротовой аппарат бабочки</a:t>
            </a:r>
          </a:p>
        </p:txBody>
      </p:sp>
    </p:spTree>
    <p:extLst>
      <p:ext uri="{BB962C8B-B14F-4D97-AF65-F5344CB8AC3E}">
        <p14:creationId xmlns:p14="http://schemas.microsoft.com/office/powerpoint/2010/main" val="707719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dirty="0"/>
              <a:t>Изображение видеокамеры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068" y="1690688"/>
            <a:ext cx="5801784" cy="4351338"/>
          </a:xfrm>
        </p:spPr>
      </p:pic>
      <p:sp>
        <p:nvSpPr>
          <p:cNvPr id="5" name="TextBox 4"/>
          <p:cNvSpPr txBox="1"/>
          <p:nvPr/>
        </p:nvSpPr>
        <p:spPr>
          <a:xfrm>
            <a:off x="6675120" y="1828800"/>
            <a:ext cx="4023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/>
              <a:t>Глаза бабочки</a:t>
            </a:r>
          </a:p>
        </p:txBody>
      </p:sp>
    </p:spTree>
    <p:extLst>
      <p:ext uri="{BB962C8B-B14F-4D97-AF65-F5344CB8AC3E}">
        <p14:creationId xmlns:p14="http://schemas.microsoft.com/office/powerpoint/2010/main" val="28111243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204</Words>
  <Application>Microsoft Office PowerPoint</Application>
  <PresentationFormat>Широкоэкранный</PresentationFormat>
  <Paragraphs>43</Paragraphs>
  <Slides>13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Times New Roman</vt:lpstr>
      <vt:lpstr>Тема Office</vt:lpstr>
      <vt:lpstr> </vt:lpstr>
      <vt:lpstr>Актуальность:</vt:lpstr>
      <vt:lpstr>Цель:</vt:lpstr>
      <vt:lpstr>Задачи: </vt:lpstr>
      <vt:lpstr>Микроскопы Марфинской школы </vt:lpstr>
      <vt:lpstr>Изображения видеокамеры </vt:lpstr>
      <vt:lpstr>Изображение видеокамеры</vt:lpstr>
      <vt:lpstr>Изображения видеокамеры</vt:lpstr>
      <vt:lpstr>Изображение видеокамеры</vt:lpstr>
      <vt:lpstr>Изображение видеокамеры</vt:lpstr>
      <vt:lpstr>Изображение видеокамеры</vt:lpstr>
      <vt:lpstr>Источники информации:</vt:lpstr>
      <vt:lpstr>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420-2</dc:creator>
  <cp:lastModifiedBy>420-3</cp:lastModifiedBy>
  <cp:revision>17</cp:revision>
  <dcterms:created xsi:type="dcterms:W3CDTF">2022-01-13T11:41:50Z</dcterms:created>
  <dcterms:modified xsi:type="dcterms:W3CDTF">2022-01-27T11:43:04Z</dcterms:modified>
</cp:coreProperties>
</file>