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3" r:id="rId5"/>
    <p:sldId id="274" r:id="rId6"/>
    <p:sldId id="286" r:id="rId7"/>
    <p:sldId id="285" r:id="rId8"/>
    <p:sldId id="284" r:id="rId9"/>
    <p:sldId id="27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65D62-A096-4550-B6A9-66117F45FC8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6358E-029F-4C45-96EF-E3A5C5CD0A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«Занимательный эксперимент» </a:t>
            </a:r>
            <a:b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«Огнеупорный шарик»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1602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Выполнила учащаяся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«в» класса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ОБЩЕОБРАЗОВАТЕЛЬНОГО УЧРЕЖДЕНИЯ – СПАС- ЗАУЛКОВСКОЙ ШКОЛЫ «ПЛАНЕТА ДЕТСТВА» 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Пузырева Владислава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– учитель физики 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Коробова Елена Борисовна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Первоисточники главной идеи эксперимента 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https://scientificrussia.ru/for-children/experiments/ogneupornyj-sharik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Перспективы использования или развития проектной работы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демонстрации на уроках физики при изучении теплопроводности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веществ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эксперимента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Демонстрация различной теплопроводности у разных веществ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проведения эксперимента потребуется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шарик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свечка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спички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05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E883A-5580-4452-9B85-0CDC0445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эксперимента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6E248-1F0F-47AC-9602-67737275C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шарик нальем  простой воды из – под крана, завяжем и снова поднесем к свечке. Шарик с водой спокойно выдерживает пламя свечи.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737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F25567-1C46-42D2-A13A-898E836CA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Объяснение эксперимента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5018F7-74ED-4A63-8780-CEE9D41BE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Вода, находящаяся в шарике, поглощает тепло, выделяемое свечой. Поэтому сам шарик гореть не будет и, следовательно, не лопнет.</a:t>
            </a:r>
          </a:p>
          <a:p>
            <a:pPr algn="just"/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Свойство, которое демонстрирует этот опыт, называется «теплопроводностью».  </a:t>
            </a:r>
          </a:p>
          <a:p>
            <a:pPr algn="just"/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Теплопроводность - это свойство передавать тепло (перенос энергии) от более нагретого тела к менее нагретому. </a:t>
            </a:r>
          </a:p>
          <a:p>
            <a:pPr algn="just"/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воды, например, она в 24 раза больше, чем у воздуха. Это значит, что вода проводит тепло в 24 раза быстрее. </a:t>
            </a:r>
          </a:p>
        </p:txBody>
      </p:sp>
    </p:spTree>
    <p:extLst>
      <p:ext uri="{BB962C8B-B14F-4D97-AF65-F5344CB8AC3E}">
        <p14:creationId xmlns:p14="http://schemas.microsoft.com/office/powerpoint/2010/main" val="287111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F25567-1C46-42D2-A13A-898E836CA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Материалы, необходимые для проведения эксперимента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58499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E662C-56BA-46E8-8AE8-BD0598853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Подносим шар, наполненный водой, к горящей свечке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21040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70354-BA0B-4F24-8A2A-0E567123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 целый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515066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45A70-E676-43FC-B617-699BC64C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013A4D-131F-4C58-8FED-1D64F0081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эксперимент достаточно прост и не требует дорогостоящего оборудования.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наглядно доказывает, что у разных веществ различная теплопроводность</a:t>
            </a:r>
          </a:p>
        </p:txBody>
      </p:sp>
    </p:spTree>
    <p:extLst>
      <p:ext uri="{BB962C8B-B14F-4D97-AF65-F5344CB8AC3E}">
        <p14:creationId xmlns:p14="http://schemas.microsoft.com/office/powerpoint/2010/main" val="3138944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174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«Занимательный эксперимент»  «Огнеупорный шарик»</vt:lpstr>
      <vt:lpstr>Цель эксперимента</vt:lpstr>
      <vt:lpstr>Оборудование</vt:lpstr>
      <vt:lpstr>Проведение эксперимента</vt:lpstr>
      <vt:lpstr>Объяснение эксперимента</vt:lpstr>
      <vt:lpstr>Материалы, необходимые для проведения эксперимента</vt:lpstr>
      <vt:lpstr>Подносим шар, наполненный водой, к горящей свечке</vt:lpstr>
      <vt:lpstr>Шар целый</vt:lpstr>
      <vt:lpstr>Выводы</vt:lpstr>
      <vt:lpstr>Первоисточники главной идеи эксперимента </vt:lpstr>
      <vt:lpstr>Перспективы использования или развития проектной работы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«Занимательный эксперимент»  «Волшебная свеча»</dc:title>
  <dc:creator>asus</dc:creator>
  <cp:lastModifiedBy>000</cp:lastModifiedBy>
  <cp:revision>23</cp:revision>
  <dcterms:created xsi:type="dcterms:W3CDTF">2017-02-27T15:53:35Z</dcterms:created>
  <dcterms:modified xsi:type="dcterms:W3CDTF">2022-03-02T11:09:27Z</dcterms:modified>
</cp:coreProperties>
</file>