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20C-796E-4C7A-ABF3-E82D98137515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AA38-E15B-4835-AB88-06ABDABA6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233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20C-796E-4C7A-ABF3-E82D98137515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AA38-E15B-4835-AB88-06ABDABA6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895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20C-796E-4C7A-ABF3-E82D98137515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AA38-E15B-4835-AB88-06ABDABA6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467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20C-796E-4C7A-ABF3-E82D98137515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AA38-E15B-4835-AB88-06ABDABA667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3315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20C-796E-4C7A-ABF3-E82D98137515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AA38-E15B-4835-AB88-06ABDABA6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71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20C-796E-4C7A-ABF3-E82D98137515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AA38-E15B-4835-AB88-06ABDABA6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806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20C-796E-4C7A-ABF3-E82D98137515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AA38-E15B-4835-AB88-06ABDABA6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110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20C-796E-4C7A-ABF3-E82D98137515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AA38-E15B-4835-AB88-06ABDABA6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582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20C-796E-4C7A-ABF3-E82D98137515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AA38-E15B-4835-AB88-06ABDABA6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98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00F1DE-9E97-45B4-9E32-13629FE7E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8E4DAB-7D44-4BB5-ADC7-D979C2FEE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543264-E6C4-4190-87A0-C865A5E2A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20C-796E-4C7A-ABF3-E82D98137515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9104B9-D9B9-484A-8506-6CF6F9CBE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B67F8F-8FF1-4616-9DA3-6CC859133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AA38-E15B-4835-AB88-06ABDABA6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18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20C-796E-4C7A-ABF3-E82D98137515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AA38-E15B-4835-AB88-06ABDABA6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487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20C-796E-4C7A-ABF3-E82D98137515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AA38-E15B-4835-AB88-06ABDABA6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359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20C-796E-4C7A-ABF3-E82D98137515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AA38-E15B-4835-AB88-06ABDABA6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08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20C-796E-4C7A-ABF3-E82D98137515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AA38-E15B-4835-AB88-06ABDABA6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742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20C-796E-4C7A-ABF3-E82D98137515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AA38-E15B-4835-AB88-06ABDABA6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758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20C-796E-4C7A-ABF3-E82D98137515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AA38-E15B-4835-AB88-06ABDABA6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075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20C-796E-4C7A-ABF3-E82D98137515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AA38-E15B-4835-AB88-06ABDABA6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74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720C-796E-4C7A-ABF3-E82D98137515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AA38-E15B-4835-AB88-06ABDABA6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524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D8D720C-796E-4C7A-ABF3-E82D98137515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2B8AA38-E15B-4835-AB88-06ABDABA6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83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A5FB5F-F58A-4A05-A9FC-94F5F5A66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7780" y="2435317"/>
            <a:ext cx="8689976" cy="95878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  <a:t>Прибор для измерения погоды: </a:t>
            </a:r>
            <a:r>
              <a:rPr lang="ru-RU" dirty="0" err="1">
                <a:solidFill>
                  <a:srgbClr val="0070C0"/>
                </a:solidFill>
                <a:latin typeface="Georgia" panose="02040502050405020303" pitchFamily="18" charset="0"/>
              </a:rPr>
              <a:t>Штормгласс</a:t>
            </a:r>
            <a:endParaRPr lang="ru-RU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316931-781A-4B73-ACA4-530BA6826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0871" y="3943289"/>
            <a:ext cx="10254557" cy="2310414"/>
          </a:xfrm>
        </p:spPr>
        <p:txBody>
          <a:bodyPr>
            <a:normAutofit/>
          </a:bodyPr>
          <a:lstStyle/>
          <a:p>
            <a:pPr algn="r"/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Работу выполнил: </a:t>
            </a:r>
            <a:b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ru-RU" sz="2000" dirty="0" err="1">
                <a:solidFill>
                  <a:schemeClr val="tx1"/>
                </a:solidFill>
                <a:latin typeface="Georgia" panose="02040502050405020303" pitchFamily="18" charset="0"/>
              </a:rPr>
              <a:t>Жевнов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Georgia" panose="02040502050405020303" pitchFamily="18" charset="0"/>
              </a:rPr>
              <a:t>давид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 Вадимович 8А</a:t>
            </a:r>
          </a:p>
          <a:p>
            <a:pPr algn="r"/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Руководитель: </a:t>
            </a:r>
            <a:br>
              <a:rPr lang="en-US" sz="20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ru-RU" sz="2000" dirty="0" err="1">
                <a:solidFill>
                  <a:schemeClr val="tx1"/>
                </a:solidFill>
                <a:latin typeface="Georgia" panose="02040502050405020303" pitchFamily="18" charset="0"/>
              </a:rPr>
              <a:t>дмитриева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Georgia" panose="02040502050405020303" pitchFamily="18" charset="0"/>
              </a:rPr>
              <a:t>евгения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 Сергеевна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E0646E-DDFD-4E31-8EC7-7378CAE2B75D}"/>
              </a:ext>
            </a:extLst>
          </p:cNvPr>
          <p:cNvSpPr txBox="1"/>
          <p:nvPr/>
        </p:nvSpPr>
        <p:spPr>
          <a:xfrm>
            <a:off x="3943164" y="204187"/>
            <a:ext cx="4145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Georgia" panose="02040502050405020303" pitchFamily="18" charset="0"/>
              </a:rPr>
              <a:t>МОУ СОШ №28 г</a:t>
            </a:r>
            <a:r>
              <a:rPr lang="en-US" sz="2000" dirty="0">
                <a:latin typeface="Georgia" panose="02040502050405020303" pitchFamily="18" charset="0"/>
              </a:rPr>
              <a:t>.</a:t>
            </a:r>
            <a:r>
              <a:rPr lang="ru-RU" sz="2000" dirty="0">
                <a:latin typeface="Georgia" panose="02040502050405020303" pitchFamily="18" charset="0"/>
              </a:rPr>
              <a:t>о</a:t>
            </a:r>
            <a:r>
              <a:rPr lang="en-US" sz="2000" dirty="0">
                <a:latin typeface="Georgia" panose="02040502050405020303" pitchFamily="18" charset="0"/>
              </a:rPr>
              <a:t>.</a:t>
            </a:r>
            <a:r>
              <a:rPr lang="ru-RU" sz="2000" dirty="0">
                <a:latin typeface="Georgia" panose="02040502050405020303" pitchFamily="18" charset="0"/>
              </a:rPr>
              <a:t> Люберцы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1C3FDC-34AD-4562-89B7-F6EBA0D0E3C9}"/>
              </a:ext>
            </a:extLst>
          </p:cNvPr>
          <p:cNvSpPr txBox="1"/>
          <p:nvPr/>
        </p:nvSpPr>
        <p:spPr>
          <a:xfrm>
            <a:off x="5894772" y="6253703"/>
            <a:ext cx="1260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2022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DD0B6C-3D7E-4BE2-8905-B7580352A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553" y="5472523"/>
            <a:ext cx="1260630" cy="118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27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079761-F78C-439A-9FB2-2C9896AF8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89" y="171443"/>
            <a:ext cx="10364451" cy="113315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  <a:t>Историческая справка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054B8B-A8A9-4074-B4ED-7FAD06058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710" y="1304593"/>
            <a:ext cx="5700089" cy="4900897"/>
          </a:xfrm>
        </p:spPr>
        <p:txBody>
          <a:bodyPr/>
          <a:lstStyle/>
          <a:p>
            <a:pPr lvl="1"/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Здесь надо описать откуда взялся </a:t>
            </a:r>
            <a:r>
              <a:rPr lang="ru-RU" dirty="0" err="1">
                <a:solidFill>
                  <a:srgbClr val="C00000"/>
                </a:solidFill>
                <a:latin typeface="Georgia" panose="02040502050405020303" pitchFamily="18" charset="0"/>
              </a:rPr>
              <a:t>штормгласс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 и зачем его использовали (найти всё в интернете). </a:t>
            </a:r>
            <a:b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Подсказка: его использовали на кораблях, чтобы определять погоду и предсказывать бурю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77C6FE-2E3D-45A4-89B0-8C0E1B82B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27" t="10423" r="22695" b="28919"/>
          <a:stretch/>
        </p:blipFill>
        <p:spPr>
          <a:xfrm>
            <a:off x="7926012" y="1117617"/>
            <a:ext cx="3636299" cy="265351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411032-0916-48EE-A83D-FD2615BA6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141" y="3755041"/>
            <a:ext cx="3040334" cy="2747242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1B608F97-5623-4F85-BF8D-47F7ECC3DD7E}"/>
              </a:ext>
            </a:extLst>
          </p:cNvPr>
          <p:cNvSpPr txBox="1">
            <a:spLocks/>
          </p:cNvSpPr>
          <p:nvPr/>
        </p:nvSpPr>
        <p:spPr>
          <a:xfrm>
            <a:off x="5862222" y="4407551"/>
            <a:ext cx="5700089" cy="4900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solidFill>
                  <a:srgbClr val="C00000"/>
                </a:solidFill>
                <a:latin typeface="Georgia" panose="02040502050405020303" pitchFamily="18" charset="0"/>
              </a:rPr>
              <a:t>Здесь рассказать про Роберта Фицроя (что он сделал для изготовления штормгласса?)</a:t>
            </a:r>
            <a:endParaRPr lang="ru-RU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055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079761-F78C-439A-9FB2-2C9896AF8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8346" y="405453"/>
            <a:ext cx="6353814" cy="91732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Autofit/>
          </a:bodyPr>
          <a:lstStyle/>
          <a:p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  <a:t>Рецепт изготовления </a:t>
            </a:r>
            <a:r>
              <a:rPr lang="ru-RU" dirty="0" err="1">
                <a:solidFill>
                  <a:srgbClr val="0070C0"/>
                </a:solidFill>
                <a:latin typeface="Georgia" panose="02040502050405020303" pitchFamily="18" charset="0"/>
              </a:rPr>
              <a:t>штормгласса</a:t>
            </a:r>
            <a:endParaRPr lang="ru-RU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7B50F82-B82F-4F1D-8A55-D4B37D4AA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986" r="10261"/>
          <a:stretch/>
        </p:blipFill>
        <p:spPr>
          <a:xfrm>
            <a:off x="8106144" y="1561547"/>
            <a:ext cx="3229886" cy="28313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C1438B-FC83-4AB7-8735-C5D3AA9549CE}"/>
              </a:ext>
            </a:extLst>
          </p:cNvPr>
          <p:cNvSpPr txBox="1"/>
          <p:nvPr/>
        </p:nvSpPr>
        <p:spPr>
          <a:xfrm>
            <a:off x="612559" y="1610349"/>
            <a:ext cx="58503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u="sng" dirty="0">
                <a:latin typeface="Georgia" panose="02040502050405020303" pitchFamily="18" charset="0"/>
              </a:rPr>
              <a:t>С использованием очищенной камфары: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</a:p>
          <a:p>
            <a:pPr lvl="0"/>
            <a:r>
              <a:rPr lang="ru-RU" sz="2000" dirty="0">
                <a:latin typeface="Georgia" panose="02040502050405020303" pitchFamily="18" charset="0"/>
              </a:rPr>
              <a:t>15</a:t>
            </a:r>
            <a:r>
              <a:rPr lang="en-US" sz="2000" dirty="0">
                <a:latin typeface="Georgia" panose="02040502050405020303" pitchFamily="18" charset="0"/>
              </a:rPr>
              <a:t>,56</a:t>
            </a:r>
            <a:r>
              <a:rPr lang="ru-RU" sz="2000" dirty="0">
                <a:latin typeface="Georgia" panose="02040502050405020303" pitchFamily="18" charset="0"/>
              </a:rPr>
              <a:t> г камфары</a:t>
            </a:r>
          </a:p>
          <a:p>
            <a:pPr lvl="0"/>
            <a:r>
              <a:rPr lang="en-US" sz="2000" dirty="0">
                <a:latin typeface="Georgia" panose="02040502050405020303" pitchFamily="18" charset="0"/>
              </a:rPr>
              <a:t>11</a:t>
            </a:r>
            <a:r>
              <a:rPr lang="ru-RU" sz="2000" dirty="0">
                <a:latin typeface="Georgia" panose="02040502050405020303" pitchFamily="18" charset="0"/>
              </a:rPr>
              <a:t>,</a:t>
            </a:r>
            <a:r>
              <a:rPr lang="en-US" sz="2000" dirty="0">
                <a:latin typeface="Georgia" panose="02040502050405020303" pitchFamily="18" charset="0"/>
              </a:rPr>
              <a:t>66</a:t>
            </a:r>
            <a:r>
              <a:rPr lang="ru-RU" sz="2000" dirty="0">
                <a:latin typeface="Georgia" panose="02040502050405020303" pitchFamily="18" charset="0"/>
              </a:rPr>
              <a:t> г нитрата калия</a:t>
            </a:r>
          </a:p>
          <a:p>
            <a:pPr lvl="0"/>
            <a:r>
              <a:rPr lang="en-US" sz="2000" dirty="0">
                <a:latin typeface="Georgia" panose="02040502050405020303" pitchFamily="18" charset="0"/>
              </a:rPr>
              <a:t>7</a:t>
            </a:r>
            <a:r>
              <a:rPr lang="ru-RU" sz="2000" dirty="0">
                <a:latin typeface="Georgia" panose="02040502050405020303" pitchFamily="18" charset="0"/>
              </a:rPr>
              <a:t>,</a:t>
            </a:r>
            <a:r>
              <a:rPr lang="en-US" sz="2000" dirty="0">
                <a:latin typeface="Georgia" panose="02040502050405020303" pitchFamily="18" charset="0"/>
              </a:rPr>
              <a:t>78</a:t>
            </a:r>
            <a:r>
              <a:rPr lang="ru-RU" sz="2000" dirty="0">
                <a:latin typeface="Georgia" panose="02040502050405020303" pitchFamily="18" charset="0"/>
              </a:rPr>
              <a:t> г хлорида аммония</a:t>
            </a:r>
          </a:p>
          <a:p>
            <a:pPr lvl="0"/>
            <a:r>
              <a:rPr lang="en-US" sz="2000" dirty="0">
                <a:latin typeface="Georgia" panose="02040502050405020303" pitchFamily="18" charset="0"/>
              </a:rPr>
              <a:t>56</a:t>
            </a:r>
            <a:r>
              <a:rPr lang="ru-RU" sz="2000" dirty="0">
                <a:latin typeface="Georgia" panose="02040502050405020303" pitchFamily="18" charset="0"/>
              </a:rPr>
              <a:t>,</a:t>
            </a:r>
            <a:r>
              <a:rPr lang="en-US" sz="2000" dirty="0">
                <a:latin typeface="Georgia" panose="02040502050405020303" pitchFamily="18" charset="0"/>
              </a:rPr>
              <a:t>7</a:t>
            </a:r>
            <a:r>
              <a:rPr lang="ru-RU" sz="2000" dirty="0">
                <a:latin typeface="Georgia" panose="02040502050405020303" pitchFamily="18" charset="0"/>
              </a:rPr>
              <a:t> мл воды</a:t>
            </a:r>
          </a:p>
          <a:p>
            <a:pPr lvl="0"/>
            <a:r>
              <a:rPr lang="en-US" sz="2000" dirty="0">
                <a:latin typeface="Georgia" panose="02040502050405020303" pitchFamily="18" charset="0"/>
              </a:rPr>
              <a:t>75</a:t>
            </a:r>
            <a:r>
              <a:rPr lang="ru-RU" sz="2000" dirty="0">
                <a:latin typeface="Georgia" panose="02040502050405020303" pitchFamily="18" charset="0"/>
              </a:rPr>
              <a:t>,</a:t>
            </a:r>
            <a:r>
              <a:rPr lang="en-US" sz="2000" dirty="0">
                <a:latin typeface="Georgia" panose="02040502050405020303" pitchFamily="18" charset="0"/>
              </a:rPr>
              <a:t>08</a:t>
            </a:r>
            <a:r>
              <a:rPr lang="ru-RU" sz="2000" dirty="0">
                <a:latin typeface="Georgia" panose="02040502050405020303" pitchFamily="18" charset="0"/>
              </a:rPr>
              <a:t> мл 96% этилового спирта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B0AB84-11E9-410C-B1FC-3C455ED15A67}"/>
              </a:ext>
            </a:extLst>
          </p:cNvPr>
          <p:cNvSpPr txBox="1"/>
          <p:nvPr/>
        </p:nvSpPr>
        <p:spPr>
          <a:xfrm>
            <a:off x="612559" y="3996715"/>
            <a:ext cx="6249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u="sng" dirty="0">
                <a:latin typeface="Georgia" panose="02040502050405020303" pitchFamily="18" charset="0"/>
              </a:rPr>
              <a:t>С использованием аптечного камфорного спирта: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</a:p>
          <a:p>
            <a:pPr lvl="0"/>
            <a:r>
              <a:rPr lang="ru-RU" sz="2000" dirty="0">
                <a:latin typeface="Georgia" panose="02040502050405020303" pitchFamily="18" charset="0"/>
              </a:rPr>
              <a:t>8,0 г камфары</a:t>
            </a:r>
          </a:p>
          <a:p>
            <a:pPr lvl="0"/>
            <a:r>
              <a:rPr lang="en-US" sz="2000" dirty="0">
                <a:latin typeface="Georgia" panose="02040502050405020303" pitchFamily="18" charset="0"/>
              </a:rPr>
              <a:t>11</a:t>
            </a:r>
            <a:r>
              <a:rPr lang="ru-RU" sz="2000" dirty="0">
                <a:latin typeface="Georgia" panose="02040502050405020303" pitchFamily="18" charset="0"/>
              </a:rPr>
              <a:t>,</a:t>
            </a:r>
            <a:r>
              <a:rPr lang="en-US" sz="2000" dirty="0">
                <a:latin typeface="Georgia" panose="02040502050405020303" pitchFamily="18" charset="0"/>
              </a:rPr>
              <a:t>66</a:t>
            </a:r>
            <a:r>
              <a:rPr lang="ru-RU" sz="2000" dirty="0">
                <a:latin typeface="Georgia" panose="02040502050405020303" pitchFamily="18" charset="0"/>
              </a:rPr>
              <a:t> г нитрата калия</a:t>
            </a:r>
          </a:p>
          <a:p>
            <a:pPr lvl="0"/>
            <a:r>
              <a:rPr lang="en-US" sz="2000" dirty="0">
                <a:latin typeface="Georgia" panose="02040502050405020303" pitchFamily="18" charset="0"/>
              </a:rPr>
              <a:t>7</a:t>
            </a:r>
            <a:r>
              <a:rPr lang="ru-RU" sz="2000" dirty="0">
                <a:latin typeface="Georgia" panose="02040502050405020303" pitchFamily="18" charset="0"/>
              </a:rPr>
              <a:t>,</a:t>
            </a:r>
            <a:r>
              <a:rPr lang="en-US" sz="2000" dirty="0">
                <a:latin typeface="Georgia" panose="02040502050405020303" pitchFamily="18" charset="0"/>
              </a:rPr>
              <a:t>78</a:t>
            </a:r>
            <a:r>
              <a:rPr lang="ru-RU" sz="2000" dirty="0">
                <a:latin typeface="Georgia" panose="02040502050405020303" pitchFamily="18" charset="0"/>
              </a:rPr>
              <a:t> г хлорида аммония</a:t>
            </a:r>
          </a:p>
          <a:p>
            <a:pPr lvl="0"/>
            <a:r>
              <a:rPr lang="en-US" sz="2000" dirty="0">
                <a:latin typeface="Georgia" panose="02040502050405020303" pitchFamily="18" charset="0"/>
              </a:rPr>
              <a:t>56</a:t>
            </a:r>
            <a:r>
              <a:rPr lang="ru-RU" sz="2000" dirty="0">
                <a:latin typeface="Georgia" panose="02040502050405020303" pitchFamily="18" charset="0"/>
              </a:rPr>
              <a:t>,</a:t>
            </a:r>
            <a:r>
              <a:rPr lang="en-US" sz="2000" dirty="0">
                <a:latin typeface="Georgia" panose="02040502050405020303" pitchFamily="18" charset="0"/>
              </a:rPr>
              <a:t>7</a:t>
            </a:r>
            <a:r>
              <a:rPr lang="ru-RU" sz="2000" dirty="0">
                <a:latin typeface="Georgia" panose="02040502050405020303" pitchFamily="18" charset="0"/>
              </a:rPr>
              <a:t> мл воды</a:t>
            </a:r>
          </a:p>
          <a:p>
            <a:pPr lvl="0"/>
            <a:r>
              <a:rPr lang="en-US" sz="2000" dirty="0">
                <a:latin typeface="Georgia" panose="02040502050405020303" pitchFamily="18" charset="0"/>
              </a:rPr>
              <a:t>75</a:t>
            </a:r>
            <a:r>
              <a:rPr lang="ru-RU" sz="2000" dirty="0">
                <a:latin typeface="Georgia" panose="02040502050405020303" pitchFamily="18" charset="0"/>
              </a:rPr>
              <a:t>,</a:t>
            </a:r>
            <a:r>
              <a:rPr lang="en-US" sz="2000" dirty="0">
                <a:latin typeface="Georgia" panose="02040502050405020303" pitchFamily="18" charset="0"/>
              </a:rPr>
              <a:t>08</a:t>
            </a:r>
            <a:r>
              <a:rPr lang="ru-RU" sz="2000" dirty="0">
                <a:latin typeface="Georgia" panose="02040502050405020303" pitchFamily="18" charset="0"/>
              </a:rPr>
              <a:t> мл камфорного спирта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4AD3FEB-ADED-4263-BBEC-D6B421C62475}"/>
              </a:ext>
            </a:extLst>
          </p:cNvPr>
          <p:cNvSpPr/>
          <p:nvPr/>
        </p:nvSpPr>
        <p:spPr>
          <a:xfrm>
            <a:off x="8106144" y="5182913"/>
            <a:ext cx="31684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Сюда вставить картинку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аптечного камфорного спирта</a:t>
            </a:r>
          </a:p>
        </p:txBody>
      </p:sp>
    </p:spTree>
    <p:extLst>
      <p:ext uri="{BB962C8B-B14F-4D97-AF65-F5344CB8AC3E}">
        <p14:creationId xmlns:p14="http://schemas.microsoft.com/office/powerpoint/2010/main" val="972580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079761-F78C-439A-9FB2-2C9896AF8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8346" y="405453"/>
            <a:ext cx="6353814" cy="91732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Autofit/>
          </a:bodyPr>
          <a:lstStyle/>
          <a:p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  <a:t>Откуда взять камфору?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C1438B-FC83-4AB7-8735-C5D3AA9549CE}"/>
              </a:ext>
            </a:extLst>
          </p:cNvPr>
          <p:cNvSpPr txBox="1"/>
          <p:nvPr/>
        </p:nvSpPr>
        <p:spPr>
          <a:xfrm>
            <a:off x="2257526" y="1242105"/>
            <a:ext cx="8859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i="1" dirty="0">
                <a:solidFill>
                  <a:srgbClr val="0070C0"/>
                </a:solidFill>
                <a:latin typeface="Georgia" panose="02040502050405020303" pitchFamily="18" charset="0"/>
              </a:rPr>
              <a:t>Выделить её из аптечного камфорного спирта (10%)!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B0AB84-11E9-410C-B1FC-3C455ED15A67}"/>
              </a:ext>
            </a:extLst>
          </p:cNvPr>
          <p:cNvSpPr txBox="1"/>
          <p:nvPr/>
        </p:nvSpPr>
        <p:spPr>
          <a:xfrm>
            <a:off x="710214" y="2159425"/>
            <a:ext cx="6249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u="sng" dirty="0">
                <a:latin typeface="Georgia" panose="02040502050405020303" pitchFamily="18" charset="0"/>
              </a:rPr>
              <a:t>Сюда вставить методику выделения камфоры (см. в </a:t>
            </a:r>
            <a:r>
              <a:rPr lang="ru-RU" sz="2000" u="sng" dirty="0" err="1">
                <a:latin typeface="Georgia" panose="02040502050405020303" pitchFamily="18" charset="0"/>
              </a:rPr>
              <a:t>вордовском</a:t>
            </a:r>
            <a:r>
              <a:rPr lang="ru-RU" sz="2000" u="sng" dirty="0">
                <a:latin typeface="Georgia" panose="02040502050405020303" pitchFamily="18" charset="0"/>
              </a:rPr>
              <a:t> файле). По пунктам. Красиво!!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4AD3FEB-ADED-4263-BBEC-D6B421C62475}"/>
              </a:ext>
            </a:extLst>
          </p:cNvPr>
          <p:cNvSpPr/>
          <p:nvPr/>
        </p:nvSpPr>
        <p:spPr>
          <a:xfrm>
            <a:off x="8313290" y="2043927"/>
            <a:ext cx="37214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Сюда вставить фотографии Давида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того, как он выделял камфору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AF45941-CF78-49B1-9DDC-18472CE611EC}"/>
              </a:ext>
            </a:extLst>
          </p:cNvPr>
          <p:cNvSpPr/>
          <p:nvPr/>
        </p:nvSpPr>
        <p:spPr>
          <a:xfrm>
            <a:off x="8313290" y="4682075"/>
            <a:ext cx="37214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Сюда вставить фотографии Давида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того, как он выделял камфору</a:t>
            </a:r>
          </a:p>
        </p:txBody>
      </p:sp>
    </p:spTree>
    <p:extLst>
      <p:ext uri="{BB962C8B-B14F-4D97-AF65-F5344CB8AC3E}">
        <p14:creationId xmlns:p14="http://schemas.microsoft.com/office/powerpoint/2010/main" val="3030005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079761-F78C-439A-9FB2-2C9896AF8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8346" y="405453"/>
            <a:ext cx="6353814" cy="91732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Autofit/>
          </a:bodyPr>
          <a:lstStyle/>
          <a:p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  <a:t>Прибор работает!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4AD3FEB-ADED-4263-BBEC-D6B421C62475}"/>
              </a:ext>
            </a:extLst>
          </p:cNvPr>
          <p:cNvSpPr/>
          <p:nvPr/>
        </p:nvSpPr>
        <p:spPr>
          <a:xfrm>
            <a:off x="4973417" y="2505566"/>
            <a:ext cx="2245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Это я оформлю сама</a:t>
            </a:r>
          </a:p>
        </p:txBody>
      </p:sp>
    </p:spTree>
    <p:extLst>
      <p:ext uri="{BB962C8B-B14F-4D97-AF65-F5344CB8AC3E}">
        <p14:creationId xmlns:p14="http://schemas.microsoft.com/office/powerpoint/2010/main" val="98153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079761-F78C-439A-9FB2-2C9896AF8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8346" y="405453"/>
            <a:ext cx="6353814" cy="91732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Autofit/>
          </a:bodyPr>
          <a:lstStyle/>
          <a:p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  <a:t>Почему он работает?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4AD3FEB-ADED-4263-BBEC-D6B421C62475}"/>
              </a:ext>
            </a:extLst>
          </p:cNvPr>
          <p:cNvSpPr/>
          <p:nvPr/>
        </p:nvSpPr>
        <p:spPr>
          <a:xfrm>
            <a:off x="4973417" y="2505566"/>
            <a:ext cx="2245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Это я оформлю сама</a:t>
            </a:r>
          </a:p>
        </p:txBody>
      </p:sp>
    </p:spTree>
    <p:extLst>
      <p:ext uri="{BB962C8B-B14F-4D97-AF65-F5344CB8AC3E}">
        <p14:creationId xmlns:p14="http://schemas.microsoft.com/office/powerpoint/2010/main" val="2314769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079761-F78C-439A-9FB2-2C9896AF8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8346" y="405453"/>
            <a:ext cx="6353814" cy="91732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Autofit/>
          </a:bodyPr>
          <a:lstStyle/>
          <a:p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  <a:t>Список литературы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4AD3FEB-ADED-4263-BBEC-D6B421C62475}"/>
              </a:ext>
            </a:extLst>
          </p:cNvPr>
          <p:cNvSpPr/>
          <p:nvPr/>
        </p:nvSpPr>
        <p:spPr>
          <a:xfrm>
            <a:off x="4973417" y="2505566"/>
            <a:ext cx="2245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Это я оформлю сама</a:t>
            </a:r>
          </a:p>
        </p:txBody>
      </p:sp>
    </p:spTree>
    <p:extLst>
      <p:ext uri="{BB962C8B-B14F-4D97-AF65-F5344CB8AC3E}">
        <p14:creationId xmlns:p14="http://schemas.microsoft.com/office/powerpoint/2010/main" val="893666168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258</TotalTime>
  <Words>224</Words>
  <Application>Microsoft Office PowerPoint</Application>
  <PresentationFormat>Широкоэкранный</PresentationFormat>
  <Paragraphs>33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Georgia</vt:lpstr>
      <vt:lpstr>Tw Cen MT</vt:lpstr>
      <vt:lpstr>Капля</vt:lpstr>
      <vt:lpstr>Прибор для измерения погоды: Штормгласс</vt:lpstr>
      <vt:lpstr>Историческая справка</vt:lpstr>
      <vt:lpstr>Рецепт изготовления штормгласса</vt:lpstr>
      <vt:lpstr>Откуда взять камфору?</vt:lpstr>
      <vt:lpstr>Прибор работает!</vt:lpstr>
      <vt:lpstr>Почему он работает?</vt:lpstr>
      <vt:lpstr>Список литературы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Штормгласс</dc:title>
  <dc:creator>User</dc:creator>
  <cp:lastModifiedBy>User</cp:lastModifiedBy>
  <cp:revision>25</cp:revision>
  <dcterms:created xsi:type="dcterms:W3CDTF">2022-02-25T08:35:22Z</dcterms:created>
  <dcterms:modified xsi:type="dcterms:W3CDTF">2022-02-28T14:42:48Z</dcterms:modified>
</cp:coreProperties>
</file>