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5"/>
  </p:notesMasterIdLst>
  <p:sldIdLst>
    <p:sldId id="256" r:id="rId3"/>
    <p:sldId id="287" r:id="rId4"/>
    <p:sldId id="263" r:id="rId5"/>
    <p:sldId id="286" r:id="rId6"/>
    <p:sldId id="272" r:id="rId7"/>
    <p:sldId id="273" r:id="rId8"/>
    <p:sldId id="274" r:id="rId9"/>
    <p:sldId id="276" r:id="rId10"/>
    <p:sldId id="277" r:id="rId11"/>
    <p:sldId id="279" r:id="rId12"/>
    <p:sldId id="280" r:id="rId13"/>
    <p:sldId id="283" r:id="rId1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64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Ваше отношение к утилизации мусора?</a:t>
            </a:r>
          </a:p>
        </c:rich>
      </c:tx>
      <c:layout>
        <c:manualLayout>
          <c:xMode val="edge"/>
          <c:yMode val="edge"/>
          <c:x val="0.20959394218058505"/>
          <c:y val="3.010948472477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Ваше отношение к утилизации мусора?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61-4E2E-B1BC-9D917327AF3E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61-4E2E-B1BC-9D917327AF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Считаю важным</c:v>
                </c:pt>
                <c:pt idx="1">
                  <c:v>Не задумывался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1-47CD-8793-D987DEE042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Готовы ли Вы разделять мусор?</a:t>
            </a:r>
          </a:p>
        </c:rich>
      </c:tx>
      <c:layout>
        <c:manualLayout>
          <c:xMode val="edge"/>
          <c:yMode val="edge"/>
          <c:x val="0.25526192014963706"/>
          <c:y val="1.598579152639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Готовы ли Вы разделять мусор?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E2F-4733-8158-24887BECE47E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E2F-4733-8158-24887BECE4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1-48F8-8ADB-B746D6EAAE9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Какие мероприятия нужно проводить, чтобы уменьшить количество мусора в городе?</a:t>
            </a:r>
          </a:p>
        </c:rich>
      </c:tx>
      <c:layout>
        <c:manualLayout>
          <c:xMode val="edge"/>
          <c:yMode val="edge"/>
          <c:x val="2.0207562393923375E-2"/>
          <c:y val="1.8551234168326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Какие мероприятия нужно проводить, чтобы уменьшить количество мусора в городе?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E27-48F8-A4A7-92220701C53C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E27-48F8-A4A7-92220701C5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Проведение субботников</c:v>
                </c:pt>
                <c:pt idx="1">
                  <c:v>Увеличение количества урн и контейнеров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C-412E-B0D0-D01F10A9FC2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3676302829637427E-3"/>
          <c:y val="0.16022965968814729"/>
          <c:w val="0.80223770328215038"/>
          <c:h val="5.4233041062708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1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711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36CAE-B591-42F2-BDED-782F534B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FE3D55-3718-4421-A260-3139E33A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DACD84-99BF-4075-AC8C-82E04F5D4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19F302-D39E-49BF-A7E2-2693C601C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D1CA78-BAAA-4CBC-9267-7612D083D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6C6C5-CE77-4865-A80F-561E8A81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C46F43-D0B1-4C97-8935-5166B420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25BA8C-A999-4498-9DFE-81B0D2AA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1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E8155-7270-40A4-8A0C-75284A6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FF0878-47F2-4FF3-842A-9311B1E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295F86-D06C-45F1-80ED-13DB71B3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3D3AA6-ADA1-4F7B-938A-05B0A2DE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2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5D6A5D-B877-4285-A357-B196E4C5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95B826-26DC-4643-AC4F-36A911D6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7CAF1C-2120-456A-92A3-3AA21302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6BA49-7590-4F16-B47F-733E1D34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5ED69-679A-479A-B3C6-83AAFDB9E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186FCA-18E9-46E4-95AF-A1F9E21D6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758AD-1BBA-4190-B41E-9666FC1C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524D16-B88F-4EFF-BF85-572F79FD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BF6ECE-DEC1-4F75-9D77-05E136D3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21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57481-53F2-4956-9658-5BF4CC54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E83381-C919-4E66-96B9-3ED42A207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91F376-A4F7-4468-B98D-7F38ED659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5D492A-BAB4-467B-AE7F-BE3B224A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4B1A46-0271-469D-8453-34EEAFE0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CABFF-1FFE-4AF1-A102-371EFCAB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47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35F3D-269B-4843-BC95-FAA143EA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E31FB1-E66D-416F-BAD6-AA70F7617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F77D06-9D10-4E9D-AAD3-F4AEF99B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CBEABC-F38A-4157-A8D1-8CB835E6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318875-0348-436C-ADEC-39CC2329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3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F5FE2B-C948-41F6-AE57-E353D9015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431FE8-7BC8-4FE2-9F4A-0B55C6ED5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2DA9F-60EF-4A07-BD0F-FB0958B8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1E610-17E1-442D-8E24-23897DEC0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7DE19-A908-486B-9236-D1F8069B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3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0820" y="1342008"/>
            <a:ext cx="3538854" cy="4607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00953-9998-491A-9AD6-817A42103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65F1F8-1C72-4BD5-BF83-0C1E3B8CB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2B61C-C99B-471F-8DD9-3A491639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6B893-D10E-4421-9997-2AA001C7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96850-9DE5-4B91-94ED-27B1937F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5E41A-FBD2-41A7-A8D7-DC57ABA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A0261-BCA8-4784-B04D-20EB5F56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B5F67-A0A4-4F28-B1BA-31EE6439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E6193-B1CC-4E70-BACB-5B7EB2E0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A84BD-05F2-45E5-8E4D-B1C4BAC4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BD643-B0BB-417F-AC82-7CA20EA1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69095-E50C-4E2C-A0E2-1CECECB79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55307-7D55-440C-BE0E-FE417136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B6B250-F418-4DDB-B0FE-E83C4DF0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4E6F1-F17A-46B8-8B77-7C977D84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5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BAA2-C181-4A5C-B93D-8ED3F5C1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5631F-B22B-4226-BAB5-4FCD20137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20FF3D-11F7-4F2B-B679-615A55299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7BFF5-E6B9-4FE3-B0A7-B49FA929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46FB6F-F351-402C-9442-61CF1A5B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B8584-20F1-4CA7-A2CE-CCF66C97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50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67887"/>
            <a:ext cx="12034520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5929" y="2382667"/>
            <a:ext cx="11280140" cy="2678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D4FE4-A935-4409-BD39-8A796AAD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17E551-A614-4CE5-98D6-A16D342E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E9DE05-A3E7-4159-ACE4-EBCB4CAE3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56FD-7E98-4D55-B5E9-565FC0B3B38D}" type="datetimeFigureOut">
              <a:rPr lang="ru-RU" smtClean="0"/>
              <a:pPr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4DA54-7412-479D-8225-DE5C289DF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7BCB7-01D9-454E-A8D7-015BC8763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2F836-FD2D-434B-B45B-BFECE39FE8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21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65199" y="0"/>
            <a:ext cx="2730500" cy="6858000"/>
          </a:xfrm>
          <a:custGeom>
            <a:avLst/>
            <a:gdLst/>
            <a:ahLst/>
            <a:cxnLst/>
            <a:rect l="l" t="t" r="r" b="b"/>
            <a:pathLst>
              <a:path w="2730500" h="6858000">
                <a:moveTo>
                  <a:pt x="2729915" y="0"/>
                </a:moveTo>
                <a:lnTo>
                  <a:pt x="0" y="6857996"/>
                </a:lnTo>
              </a:path>
            </a:pathLst>
          </a:custGeom>
          <a:ln w="889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04741" y="0"/>
            <a:ext cx="2723515" cy="6858000"/>
          </a:xfrm>
          <a:custGeom>
            <a:avLst/>
            <a:gdLst/>
            <a:ahLst/>
            <a:cxnLst/>
            <a:rect l="l" t="t" r="r" b="b"/>
            <a:pathLst>
              <a:path w="2723515" h="6858000">
                <a:moveTo>
                  <a:pt x="0" y="0"/>
                </a:moveTo>
                <a:lnTo>
                  <a:pt x="2723299" y="6857996"/>
                </a:lnTo>
              </a:path>
            </a:pathLst>
          </a:custGeom>
          <a:ln w="8890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17524" y="0"/>
            <a:ext cx="544247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536188" y="0"/>
            <a:ext cx="5401564" cy="6787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317615" y="0"/>
            <a:ext cx="542417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030969" y="1270"/>
            <a:ext cx="2711450" cy="6856730"/>
          </a:xfrm>
          <a:custGeom>
            <a:avLst/>
            <a:gdLst/>
            <a:ahLst/>
            <a:cxnLst/>
            <a:rect l="l" t="t" r="r" b="b"/>
            <a:pathLst>
              <a:path w="2711450" h="6856730">
                <a:moveTo>
                  <a:pt x="2711239" y="6856729"/>
                </a:moveTo>
                <a:lnTo>
                  <a:pt x="0" y="0"/>
                </a:lnTo>
              </a:path>
            </a:pathLst>
          </a:custGeom>
          <a:ln w="889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9291" y="0"/>
            <a:ext cx="2712085" cy="6858000"/>
          </a:xfrm>
          <a:custGeom>
            <a:avLst/>
            <a:gdLst/>
            <a:ahLst/>
            <a:cxnLst/>
            <a:rect l="l" t="t" r="r" b="b"/>
            <a:pathLst>
              <a:path w="2712085" h="6858000">
                <a:moveTo>
                  <a:pt x="0" y="6857998"/>
                </a:moveTo>
                <a:lnTo>
                  <a:pt x="2711741" y="0"/>
                </a:lnTo>
              </a:path>
            </a:pathLst>
          </a:custGeom>
          <a:ln w="8890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861820" y="15240"/>
            <a:ext cx="8374633" cy="15445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305560" y="756919"/>
            <a:ext cx="9499854" cy="1544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877820" y="1498600"/>
            <a:ext cx="6147054" cy="15445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732660" y="398240"/>
            <a:ext cx="8345805" cy="223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ts val="5840"/>
              </a:lnSpc>
              <a:tabLst>
                <a:tab pos="4867910" algn="l"/>
                <a:tab pos="7875270" algn="l"/>
              </a:tabLst>
            </a:pP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П</a:t>
            </a:r>
            <a:r>
              <a:rPr sz="5400" spc="4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Р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5400" spc="-14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Б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ЛЕМА С</a:t>
            </a:r>
            <a:r>
              <a:rPr sz="5400" spc="-4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Б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5400" spc="-70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Р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А И УТИЛИЗАЦИИ	МУСО</a:t>
            </a:r>
            <a:r>
              <a:rPr sz="5400" spc="-7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Р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А	В </a:t>
            </a:r>
            <a:r>
              <a:rPr sz="5400" spc="-6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.О</a:t>
            </a:r>
            <a:r>
              <a:rPr sz="5400" spc="1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.</a:t>
            </a:r>
            <a:r>
              <a:rPr sz="5400" spc="-8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Б</a:t>
            </a:r>
            <a:r>
              <a:rPr sz="5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АЛАШИХА</a:t>
            </a:r>
          </a:p>
        </p:txBody>
      </p:sp>
      <p:sp>
        <p:nvSpPr>
          <p:cNvPr id="13" name="object 13"/>
          <p:cNvSpPr/>
          <p:nvPr/>
        </p:nvSpPr>
        <p:spPr>
          <a:xfrm>
            <a:off x="6670040" y="3258820"/>
            <a:ext cx="5521959" cy="12600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356859" y="3987800"/>
            <a:ext cx="6835140" cy="9273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5608320" y="3569388"/>
            <a:ext cx="6334760" cy="1182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9860">
              <a:lnSpc>
                <a:spcPct val="100000"/>
              </a:lnSpc>
            </a:pPr>
            <a:r>
              <a:rPr sz="4400" spc="-220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4400" dirty="0">
                <a:solidFill>
                  <a:srgbClr val="FFFF00"/>
                </a:solidFill>
                <a:latin typeface="Times New Roman"/>
                <a:cs typeface="Times New Roman"/>
              </a:rPr>
              <a:t>о</a:t>
            </a:r>
            <a:r>
              <a:rPr sz="4400" spc="-20" dirty="0">
                <a:solidFill>
                  <a:srgbClr val="FFFF00"/>
                </a:solidFill>
                <a:latin typeface="Times New Roman"/>
                <a:cs typeface="Times New Roman"/>
              </a:rPr>
              <a:t>в</a:t>
            </a:r>
            <a:r>
              <a:rPr sz="4400" dirty="0">
                <a:solidFill>
                  <a:srgbClr val="FFFF00"/>
                </a:solidFill>
                <a:latin typeface="Times New Roman"/>
                <a:cs typeface="Times New Roman"/>
              </a:rPr>
              <a:t>ешни</a:t>
            </a:r>
            <a:r>
              <a:rPr sz="4400" spc="-220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4400" dirty="0">
                <a:solidFill>
                  <a:srgbClr val="FFFF00"/>
                </a:solidFill>
                <a:latin typeface="Times New Roman"/>
                <a:cs typeface="Times New Roman"/>
              </a:rPr>
              <a:t>ов</a:t>
            </a:r>
            <a:r>
              <a:rPr sz="44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FF00"/>
                </a:solidFill>
                <a:latin typeface="Times New Roman"/>
                <a:cs typeface="Times New Roman"/>
              </a:rPr>
              <a:t>Андрей</a:t>
            </a: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1239520" algn="l"/>
              </a:tabLst>
            </a:pPr>
            <a:r>
              <a:rPr sz="3200" spc="-330" dirty="0">
                <a:solidFill>
                  <a:srgbClr val="FFFF00"/>
                </a:solidFill>
                <a:latin typeface="Times New Roman"/>
                <a:cs typeface="Times New Roman"/>
              </a:rPr>
              <a:t>Г</a:t>
            </a:r>
            <a:r>
              <a:rPr sz="3200" spc="-155" dirty="0">
                <a:solidFill>
                  <a:srgbClr val="FFFF00"/>
                </a:solidFill>
                <a:latin typeface="Times New Roman"/>
                <a:cs typeface="Times New Roman"/>
              </a:rPr>
              <a:t>А</a:t>
            </a:r>
            <a:r>
              <a:rPr sz="3200" spc="-170" dirty="0">
                <a:solidFill>
                  <a:srgbClr val="FFFF00"/>
                </a:solidFill>
                <a:latin typeface="Times New Roman"/>
                <a:cs typeface="Times New Roman"/>
              </a:rPr>
              <a:t>О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У	МО </a:t>
            </a:r>
            <a:r>
              <a:rPr sz="3200" spc="-20" dirty="0">
                <a:solidFill>
                  <a:srgbClr val="FFFF00"/>
                </a:solidFill>
                <a:latin typeface="Times New Roman"/>
                <a:cs typeface="Times New Roman"/>
              </a:rPr>
              <a:t>«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Б</a:t>
            </a:r>
            <a:r>
              <a:rPr sz="3200" spc="15" dirty="0">
                <a:solidFill>
                  <a:srgbClr val="FFFF00"/>
                </a:solidFill>
                <a:latin typeface="Times New Roman"/>
                <a:cs typeface="Times New Roman"/>
              </a:rPr>
              <a:t>а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лаших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и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нс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ий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л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и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це</a:t>
            </a:r>
            <a:r>
              <a:rPr sz="3200" spc="10" dirty="0">
                <a:solidFill>
                  <a:srgbClr val="FFFF00"/>
                </a:solidFill>
                <a:latin typeface="Times New Roman"/>
                <a:cs typeface="Times New Roman"/>
              </a:rPr>
              <a:t>й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039" y="627380"/>
            <a:ext cx="583692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28800" y="75947"/>
            <a:ext cx="9049131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305"/>
              </a:lnSpc>
            </a:pPr>
            <a:r>
              <a:rPr sz="3600" b="1" dirty="0">
                <a:latin typeface="Times New Roman"/>
                <a:cs typeface="Times New Roman"/>
              </a:rPr>
              <a:t>С</a:t>
            </a:r>
            <a:r>
              <a:rPr sz="3600" b="1" spc="-85" dirty="0">
                <a:latin typeface="Times New Roman"/>
                <a:cs typeface="Times New Roman"/>
              </a:rPr>
              <a:t>х</a:t>
            </a:r>
            <a:r>
              <a:rPr sz="3600" b="1" dirty="0">
                <a:latin typeface="Times New Roman"/>
                <a:cs typeface="Times New Roman"/>
              </a:rPr>
              <a:t>е</a:t>
            </a:r>
            <a:r>
              <a:rPr sz="3600" b="1" spc="-20" dirty="0">
                <a:latin typeface="Times New Roman"/>
                <a:cs typeface="Times New Roman"/>
              </a:rPr>
              <a:t>м</a:t>
            </a:r>
            <a:r>
              <a:rPr sz="3600" b="1" dirty="0">
                <a:latin typeface="Times New Roman"/>
                <a:cs typeface="Times New Roman"/>
              </a:rPr>
              <a:t>а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по </a:t>
            </a:r>
            <a:r>
              <a:rPr sz="3600" b="1" spc="-15" dirty="0">
                <a:latin typeface="Times New Roman"/>
                <a:cs typeface="Times New Roman"/>
              </a:rPr>
              <a:t>п</a:t>
            </a:r>
            <a:r>
              <a:rPr sz="3600" b="1" dirty="0">
                <a:latin typeface="Times New Roman"/>
                <a:cs typeface="Times New Roman"/>
              </a:rPr>
              <a:t>роклад</a:t>
            </a:r>
            <a:r>
              <a:rPr sz="3600" b="1" spc="-90" dirty="0">
                <a:latin typeface="Times New Roman"/>
                <a:cs typeface="Times New Roman"/>
              </a:rPr>
              <a:t>к</a:t>
            </a:r>
            <a:r>
              <a:rPr sz="3600" b="1" dirty="0">
                <a:latin typeface="Times New Roman"/>
                <a:cs typeface="Times New Roman"/>
              </a:rPr>
              <a:t>е</a:t>
            </a:r>
            <a:r>
              <a:rPr sz="3600" b="1" spc="15" dirty="0">
                <a:latin typeface="Times New Roman"/>
                <a:cs typeface="Times New Roman"/>
              </a:rPr>
              <a:t> </a:t>
            </a:r>
            <a:r>
              <a:rPr sz="3600" b="1" spc="40" dirty="0">
                <a:latin typeface="Times New Roman"/>
                <a:cs typeface="Times New Roman"/>
              </a:rPr>
              <a:t>т</a:t>
            </a:r>
            <a:r>
              <a:rPr sz="3600" b="1" spc="-40" dirty="0">
                <a:latin typeface="Times New Roman"/>
                <a:cs typeface="Times New Roman"/>
              </a:rPr>
              <a:t>р</a:t>
            </a:r>
            <a:r>
              <a:rPr sz="3600" b="1" dirty="0">
                <a:latin typeface="Times New Roman"/>
                <a:cs typeface="Times New Roman"/>
              </a:rPr>
              <a:t>уб</a:t>
            </a:r>
            <a:r>
              <a:rPr sz="3600" b="1" spc="-5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в </a:t>
            </a:r>
            <a:r>
              <a:rPr sz="3600" b="1" spc="-400" dirty="0">
                <a:latin typeface="Times New Roman"/>
                <a:cs typeface="Times New Roman"/>
              </a:rPr>
              <a:t>г</a:t>
            </a:r>
            <a:r>
              <a:rPr sz="3600" b="1" dirty="0">
                <a:latin typeface="Times New Roman"/>
                <a:cs typeface="Times New Roman"/>
              </a:rPr>
              <a:t>.</a:t>
            </a:r>
            <a:r>
              <a:rPr sz="3600" b="1" spc="-2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Б</a:t>
            </a:r>
            <a:r>
              <a:rPr sz="3600" b="1" spc="30" dirty="0">
                <a:latin typeface="Times New Roman"/>
                <a:cs typeface="Times New Roman"/>
              </a:rPr>
              <a:t>а</a:t>
            </a:r>
            <a:r>
              <a:rPr sz="3600" b="1" dirty="0">
                <a:latin typeface="Times New Roman"/>
                <a:cs typeface="Times New Roman"/>
              </a:rPr>
              <a:t>ла</a:t>
            </a:r>
            <a:r>
              <a:rPr sz="3600" b="1" spc="10" dirty="0">
                <a:latin typeface="Times New Roman"/>
                <a:cs typeface="Times New Roman"/>
              </a:rPr>
              <a:t>ш</a:t>
            </a:r>
            <a:r>
              <a:rPr sz="3600" b="1" dirty="0">
                <a:latin typeface="Times New Roman"/>
                <a:cs typeface="Times New Roman"/>
              </a:rPr>
              <a:t>и</a:t>
            </a:r>
            <a:r>
              <a:rPr sz="3600" b="1" spc="-50" dirty="0">
                <a:latin typeface="Times New Roman"/>
                <a:cs typeface="Times New Roman"/>
              </a:rPr>
              <a:t>х</a:t>
            </a:r>
            <a:r>
              <a:rPr sz="3600" b="1" dirty="0"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63640" y="1000095"/>
            <a:ext cx="5691505" cy="4730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1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 м</a:t>
            </a:r>
            <a:r>
              <a:rPr sz="2400" b="1" spc="-65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с</a:t>
            </a:r>
            <a:r>
              <a:rPr sz="2400" b="1" spc="-1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ро</a:t>
            </a:r>
            <a:r>
              <a:rPr sz="2400" b="1" spc="-10" dirty="0">
                <a:latin typeface="Times New Roman"/>
                <a:cs typeface="Times New Roman"/>
              </a:rPr>
              <a:t>п</a:t>
            </a:r>
            <a:r>
              <a:rPr sz="2400" b="1" dirty="0">
                <a:latin typeface="Times New Roman"/>
                <a:cs typeface="Times New Roman"/>
              </a:rPr>
              <a:t>е</a:t>
            </a:r>
            <a:r>
              <a:rPr sz="2400" b="1" spc="-10" dirty="0">
                <a:latin typeface="Times New Roman"/>
                <a:cs typeface="Times New Roman"/>
              </a:rPr>
              <a:t>р</a:t>
            </a:r>
            <a:r>
              <a:rPr sz="2400" b="1" dirty="0">
                <a:latin typeface="Times New Roman"/>
                <a:cs typeface="Times New Roman"/>
              </a:rPr>
              <a:t>е</a:t>
            </a:r>
            <a:r>
              <a:rPr sz="2400" b="1" spc="-10" dirty="0">
                <a:latin typeface="Times New Roman"/>
                <a:cs typeface="Times New Roman"/>
              </a:rPr>
              <a:t>р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-10" dirty="0">
                <a:latin typeface="Times New Roman"/>
                <a:cs typeface="Times New Roman"/>
              </a:rPr>
              <a:t>б</a:t>
            </a:r>
            <a:r>
              <a:rPr sz="2400" b="1" spc="-70" dirty="0">
                <a:latin typeface="Times New Roman"/>
                <a:cs typeface="Times New Roman"/>
              </a:rPr>
              <a:t>а</a:t>
            </a:r>
            <a:r>
              <a:rPr sz="2400" b="1" spc="-10" dirty="0">
                <a:latin typeface="Times New Roman"/>
                <a:cs typeface="Times New Roman"/>
              </a:rPr>
              <a:t>т</a:t>
            </a:r>
            <a:r>
              <a:rPr sz="2400" b="1" dirty="0">
                <a:latin typeface="Times New Roman"/>
                <a:cs typeface="Times New Roman"/>
              </a:rPr>
              <a:t>ы</a:t>
            </a:r>
            <a:r>
              <a:rPr sz="2400" b="1" spc="-30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аю</a:t>
            </a:r>
            <a:r>
              <a:rPr sz="2400" b="1" spc="-15" dirty="0">
                <a:latin typeface="Times New Roman"/>
                <a:cs typeface="Times New Roman"/>
              </a:rPr>
              <a:t>щ</a:t>
            </a:r>
            <a:r>
              <a:rPr sz="2400" b="1" spc="10" dirty="0">
                <a:latin typeface="Times New Roman"/>
                <a:cs typeface="Times New Roman"/>
              </a:rPr>
              <a:t>и</a:t>
            </a:r>
            <a:r>
              <a:rPr sz="2400" b="1" dirty="0">
                <a:latin typeface="Times New Roman"/>
                <a:cs typeface="Times New Roman"/>
              </a:rPr>
              <a:t>й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з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-25" dirty="0">
                <a:latin typeface="Times New Roman"/>
                <a:cs typeface="Times New Roman"/>
              </a:rPr>
              <a:t>в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</a:t>
            </a:r>
          </a:p>
          <a:p>
            <a:pPr>
              <a:lnSpc>
                <a:spcPct val="100000"/>
              </a:lnSpc>
            </a:pPr>
            <a:endParaRPr sz="2400" b="1" dirty="0">
              <a:latin typeface="Times New Roman"/>
              <a:cs typeface="Times New Roman"/>
            </a:endParaRPr>
          </a:p>
          <a:p>
            <a:pPr marL="12700" marR="494665">
              <a:lnSpc>
                <a:spcPct val="106900"/>
              </a:lnSpc>
              <a:spcBef>
                <a:spcPts val="1925"/>
              </a:spcBef>
            </a:pPr>
            <a:r>
              <a:rPr sz="2400" b="1" dirty="0">
                <a:latin typeface="Times New Roman"/>
                <a:cs typeface="Times New Roman"/>
              </a:rPr>
              <a:t>Кра</a:t>
            </a:r>
            <a:r>
              <a:rPr sz="2400" b="1" spc="-15" dirty="0">
                <a:latin typeface="Times New Roman"/>
                <a:cs typeface="Times New Roman"/>
              </a:rPr>
              <a:t>с</a:t>
            </a:r>
            <a:r>
              <a:rPr sz="2400" b="1" dirty="0">
                <a:latin typeface="Times New Roman"/>
                <a:cs typeface="Times New Roman"/>
              </a:rPr>
              <a:t>ным</a:t>
            </a:r>
            <a:r>
              <a:rPr sz="2400" b="1" spc="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ц</a:t>
            </a:r>
            <a:r>
              <a:rPr sz="2400" b="1" spc="-20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е</a:t>
            </a:r>
            <a:r>
              <a:rPr sz="2400" b="1" spc="-60" dirty="0">
                <a:latin typeface="Times New Roman"/>
                <a:cs typeface="Times New Roman"/>
              </a:rPr>
              <a:t>т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м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по</a:t>
            </a:r>
            <a:r>
              <a:rPr sz="2400" b="1" spc="-55" dirty="0">
                <a:latin typeface="Times New Roman"/>
                <a:cs typeface="Times New Roman"/>
              </a:rPr>
              <a:t>к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-15" dirty="0">
                <a:latin typeface="Times New Roman"/>
                <a:cs typeface="Times New Roman"/>
              </a:rPr>
              <a:t>з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-10" dirty="0">
                <a:latin typeface="Times New Roman"/>
                <a:cs typeface="Times New Roman"/>
              </a:rPr>
              <a:t>н</a:t>
            </a:r>
            <a:r>
              <a:rPr sz="2400" b="1" dirty="0">
                <a:latin typeface="Times New Roman"/>
                <a:cs typeface="Times New Roman"/>
              </a:rPr>
              <a:t>ы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spc="-130" dirty="0">
                <a:latin typeface="Times New Roman"/>
                <a:cs typeface="Times New Roman"/>
              </a:rPr>
              <a:t>к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льц</a:t>
            </a:r>
            <a:r>
              <a:rPr sz="2400" b="1" spc="-10" dirty="0">
                <a:latin typeface="Times New Roman"/>
                <a:cs typeface="Times New Roman"/>
              </a:rPr>
              <a:t>е</a:t>
            </a:r>
            <a:r>
              <a:rPr sz="2400" b="1" dirty="0">
                <a:latin typeface="Times New Roman"/>
                <a:cs typeface="Times New Roman"/>
              </a:rPr>
              <a:t>в</a:t>
            </a:r>
            <a:r>
              <a:rPr sz="2400" b="1" spc="10" dirty="0">
                <a:latin typeface="Times New Roman"/>
                <a:cs typeface="Times New Roman"/>
              </a:rPr>
              <a:t>ы</a:t>
            </a:r>
            <a:r>
              <a:rPr sz="2400" b="1" dirty="0">
                <a:latin typeface="Times New Roman"/>
                <a:cs typeface="Times New Roman"/>
              </a:rPr>
              <a:t>е </a:t>
            </a:r>
            <a:r>
              <a:rPr sz="2400" b="1" spc="5" dirty="0">
                <a:latin typeface="Times New Roman"/>
                <a:cs typeface="Times New Roman"/>
              </a:rPr>
              <a:t>т</a:t>
            </a:r>
            <a:r>
              <a:rPr sz="2400" b="1" spc="-45" dirty="0">
                <a:latin typeface="Times New Roman"/>
                <a:cs typeface="Times New Roman"/>
              </a:rPr>
              <a:t>р</a:t>
            </a:r>
            <a:r>
              <a:rPr sz="2400" b="1" spc="-105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бы,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оп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я</a:t>
            </a:r>
            <a:r>
              <a:rPr sz="2400" b="1" spc="-10" dirty="0">
                <a:latin typeface="Times New Roman"/>
                <a:cs typeface="Times New Roman"/>
              </a:rPr>
              <a:t>с</a:t>
            </a:r>
            <a:r>
              <a:rPr sz="2400" b="1" dirty="0">
                <a:latin typeface="Times New Roman"/>
                <a:cs typeface="Times New Roman"/>
              </a:rPr>
              <a:t>ы</a:t>
            </a:r>
            <a:r>
              <a:rPr sz="2400" b="1" spc="-30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ающ</a:t>
            </a:r>
            <a:r>
              <a:rPr sz="2400" b="1" spc="-10" dirty="0">
                <a:latin typeface="Times New Roman"/>
                <a:cs typeface="Times New Roman"/>
              </a:rPr>
              <a:t>и</a:t>
            </a:r>
            <a:r>
              <a:rPr sz="2400" b="1" dirty="0">
                <a:latin typeface="Times New Roman"/>
                <a:cs typeface="Times New Roman"/>
              </a:rPr>
              <a:t>е </a:t>
            </a:r>
            <a:r>
              <a:rPr sz="2400" b="1" spc="-70" dirty="0">
                <a:latin typeface="Times New Roman"/>
                <a:cs typeface="Times New Roman"/>
              </a:rPr>
              <a:t>г</a:t>
            </a:r>
            <a:r>
              <a:rPr sz="2400" b="1" dirty="0">
                <a:latin typeface="Times New Roman"/>
                <a:cs typeface="Times New Roman"/>
              </a:rPr>
              <a:t>ор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д.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spc="-40" dirty="0">
                <a:latin typeface="Times New Roman"/>
                <a:cs typeface="Times New Roman"/>
              </a:rPr>
              <a:t>Б</a:t>
            </a:r>
            <a:r>
              <a:rPr sz="2400" b="1" dirty="0">
                <a:latin typeface="Times New Roman"/>
                <a:cs typeface="Times New Roman"/>
              </a:rPr>
              <a:t>ла</a:t>
            </a:r>
            <a:r>
              <a:rPr sz="2400" b="1" spc="-70" dirty="0">
                <a:latin typeface="Times New Roman"/>
                <a:cs typeface="Times New Roman"/>
              </a:rPr>
              <a:t>г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да</a:t>
            </a:r>
            <a:r>
              <a:rPr sz="2400" b="1" spc="-10" dirty="0">
                <a:latin typeface="Times New Roman"/>
                <a:cs typeface="Times New Roman"/>
              </a:rPr>
              <a:t>р</a:t>
            </a:r>
            <a:r>
              <a:rPr sz="2400" b="1" dirty="0">
                <a:latin typeface="Times New Roman"/>
                <a:cs typeface="Times New Roman"/>
              </a:rPr>
              <a:t>я</a:t>
            </a:r>
          </a:p>
          <a:p>
            <a:pPr marL="12700" marR="5080">
              <a:lnSpc>
                <a:spcPct val="106900"/>
              </a:lnSpc>
              <a:spcBef>
                <a:spcPts val="5"/>
              </a:spcBef>
            </a:pPr>
            <a:r>
              <a:rPr sz="2400" b="1" dirty="0">
                <a:latin typeface="Times New Roman"/>
                <a:cs typeface="Times New Roman"/>
              </a:rPr>
              <a:t>им,</a:t>
            </a:r>
            <a:r>
              <a:rPr sz="2400" b="1" spc="10" dirty="0">
                <a:latin typeface="Times New Roman"/>
                <a:cs typeface="Times New Roman"/>
              </a:rPr>
              <a:t> </a:t>
            </a:r>
            <a:r>
              <a:rPr sz="2400" b="1" spc="-105" dirty="0">
                <a:latin typeface="Times New Roman"/>
                <a:cs typeface="Times New Roman"/>
              </a:rPr>
              <a:t>б</a:t>
            </a:r>
            <a:r>
              <a:rPr sz="2400" b="1" spc="-225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дет</a:t>
            </a:r>
            <a:r>
              <a:rPr sz="2400" b="1" spc="80" dirty="0">
                <a:latin typeface="Times New Roman"/>
                <a:cs typeface="Times New Roman"/>
              </a:rPr>
              <a:t> </a:t>
            </a:r>
            <a:r>
              <a:rPr sz="2400" b="1" spc="55" dirty="0">
                <a:latin typeface="Times New Roman"/>
                <a:cs typeface="Times New Roman"/>
              </a:rPr>
              <a:t>о</a:t>
            </a:r>
            <a:r>
              <a:rPr sz="2400" b="1" spc="-50" dirty="0">
                <a:latin typeface="Times New Roman"/>
                <a:cs typeface="Times New Roman"/>
              </a:rPr>
              <a:t>с</a:t>
            </a:r>
            <a:r>
              <a:rPr sz="2400" b="1" spc="-60" dirty="0">
                <a:latin typeface="Times New Roman"/>
                <a:cs typeface="Times New Roman"/>
              </a:rPr>
              <a:t>у</a:t>
            </a:r>
            <a:r>
              <a:rPr sz="2400" b="1" spc="-10" dirty="0">
                <a:latin typeface="Times New Roman"/>
                <a:cs typeface="Times New Roman"/>
              </a:rPr>
              <a:t>щ</a:t>
            </a:r>
            <a:r>
              <a:rPr sz="2400" b="1" spc="50" dirty="0">
                <a:latin typeface="Times New Roman"/>
                <a:cs typeface="Times New Roman"/>
              </a:rPr>
              <a:t>е</a:t>
            </a:r>
            <a:r>
              <a:rPr sz="2400" b="1" dirty="0">
                <a:latin typeface="Times New Roman"/>
                <a:cs typeface="Times New Roman"/>
              </a:rPr>
              <a:t>с</a:t>
            </a:r>
            <a:r>
              <a:rPr sz="2400" b="1" spc="-15" dirty="0">
                <a:latin typeface="Times New Roman"/>
                <a:cs typeface="Times New Roman"/>
              </a:rPr>
              <a:t>т</a:t>
            </a:r>
            <a:r>
              <a:rPr sz="2400" b="1" spc="-35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ля</a:t>
            </a:r>
            <a:r>
              <a:rPr sz="2400" b="1" spc="-10" dirty="0">
                <a:latin typeface="Times New Roman"/>
                <a:cs typeface="Times New Roman"/>
              </a:rPr>
              <a:t>т</a:t>
            </a:r>
            <a:r>
              <a:rPr sz="2400" b="1" dirty="0">
                <a:latin typeface="Times New Roman"/>
                <a:cs typeface="Times New Roman"/>
              </a:rPr>
              <a:t>ься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д</a:t>
            </a:r>
            <a:r>
              <a:rPr sz="2400" b="1" spc="5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став</a:t>
            </a:r>
            <a:r>
              <a:rPr sz="2400" b="1" spc="-50" dirty="0">
                <a:latin typeface="Times New Roman"/>
                <a:cs typeface="Times New Roman"/>
              </a:rPr>
              <a:t>к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spc="-10" dirty="0">
                <a:latin typeface="Times New Roman"/>
                <a:cs typeface="Times New Roman"/>
              </a:rPr>
              <a:t>т</a:t>
            </a:r>
            <a:r>
              <a:rPr sz="2400" b="1" spc="-105" dirty="0">
                <a:latin typeface="Times New Roman"/>
                <a:cs typeface="Times New Roman"/>
              </a:rPr>
              <a:t>х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дов к </a:t>
            </a:r>
            <a:r>
              <a:rPr sz="2400" b="1" spc="-15" dirty="0">
                <a:latin typeface="Times New Roman"/>
                <a:cs typeface="Times New Roman"/>
              </a:rPr>
              <a:t>з</a:t>
            </a:r>
            <a:r>
              <a:rPr sz="2400" b="1" dirty="0">
                <a:latin typeface="Times New Roman"/>
                <a:cs typeface="Times New Roman"/>
              </a:rPr>
              <a:t>а</a:t>
            </a:r>
            <a:r>
              <a:rPr sz="2400" b="1" spc="-20" dirty="0">
                <a:latin typeface="Times New Roman"/>
                <a:cs typeface="Times New Roman"/>
              </a:rPr>
              <a:t>в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</a:t>
            </a:r>
            <a:r>
              <a:rPr sz="2400" b="1" spc="-300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ct val="100000"/>
              </a:lnSpc>
            </a:pPr>
            <a:endParaRPr sz="2400" b="1" dirty="0">
              <a:latin typeface="Times New Roman"/>
              <a:cs typeface="Times New Roman"/>
            </a:endParaRPr>
          </a:p>
          <a:p>
            <a:pPr marL="12700" marR="123189">
              <a:lnSpc>
                <a:spcPct val="107000"/>
              </a:lnSpc>
              <a:spcBef>
                <a:spcPts val="1920"/>
              </a:spcBef>
            </a:pPr>
            <a:r>
              <a:rPr sz="2400" b="1" dirty="0">
                <a:latin typeface="Times New Roman"/>
                <a:cs typeface="Times New Roman"/>
              </a:rPr>
              <a:t>Си</a:t>
            </a:r>
            <a:r>
              <a:rPr sz="2400" b="1" spc="-10" dirty="0">
                <a:latin typeface="Times New Roman"/>
                <a:cs typeface="Times New Roman"/>
              </a:rPr>
              <a:t>н</a:t>
            </a:r>
            <a:r>
              <a:rPr sz="2400" b="1" dirty="0">
                <a:latin typeface="Times New Roman"/>
                <a:cs typeface="Times New Roman"/>
              </a:rPr>
              <a:t>им</a:t>
            </a:r>
            <a:r>
              <a:rPr sz="2400" b="1" spc="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ц</a:t>
            </a:r>
            <a:r>
              <a:rPr sz="2400" b="1" spc="-20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е</a:t>
            </a:r>
            <a:r>
              <a:rPr sz="2400" b="1" spc="-60" dirty="0">
                <a:latin typeface="Times New Roman"/>
                <a:cs typeface="Times New Roman"/>
              </a:rPr>
              <a:t>т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м</a:t>
            </a:r>
            <a:r>
              <a:rPr sz="2400" b="1" spc="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 </a:t>
            </a:r>
            <a:r>
              <a:rPr sz="2400" b="1" spc="5" dirty="0">
                <a:latin typeface="Times New Roman"/>
                <a:cs typeface="Times New Roman"/>
              </a:rPr>
              <a:t>т</a:t>
            </a:r>
            <a:r>
              <a:rPr sz="2400" b="1" spc="-45" dirty="0">
                <a:latin typeface="Times New Roman"/>
                <a:cs typeface="Times New Roman"/>
              </a:rPr>
              <a:t>р</a:t>
            </a:r>
            <a:r>
              <a:rPr sz="2400" b="1" spc="-105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бы,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пр</a:t>
            </a:r>
            <a:r>
              <a:rPr sz="2400" b="1" spc="-65" dirty="0">
                <a:latin typeface="Times New Roman"/>
                <a:cs typeface="Times New Roman"/>
              </a:rPr>
              <a:t>о</a:t>
            </a:r>
            <a:r>
              <a:rPr sz="2400" b="1" spc="-105" dirty="0">
                <a:latin typeface="Times New Roman"/>
                <a:cs typeface="Times New Roman"/>
              </a:rPr>
              <a:t>х</a:t>
            </a:r>
            <a:r>
              <a:rPr sz="2400" b="1" spc="-6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дя</a:t>
            </a:r>
            <a:r>
              <a:rPr sz="2400" b="1" spc="-15" dirty="0">
                <a:latin typeface="Times New Roman"/>
                <a:cs typeface="Times New Roman"/>
              </a:rPr>
              <a:t>щ</a:t>
            </a:r>
            <a:r>
              <a:rPr sz="2400" b="1" dirty="0">
                <a:latin typeface="Times New Roman"/>
                <a:cs typeface="Times New Roman"/>
              </a:rPr>
              <a:t>ие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из ра</a:t>
            </a:r>
            <a:r>
              <a:rPr sz="2400" b="1" spc="-10" dirty="0">
                <a:latin typeface="Times New Roman"/>
                <a:cs typeface="Times New Roman"/>
              </a:rPr>
              <a:t>й</a:t>
            </a:r>
            <a:r>
              <a:rPr sz="2400" b="1" dirty="0">
                <a:latin typeface="Times New Roman"/>
                <a:cs typeface="Times New Roman"/>
              </a:rPr>
              <a:t>онов</a:t>
            </a:r>
            <a:r>
              <a:rPr sz="2400" b="1" spc="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для д</a:t>
            </a:r>
            <a:r>
              <a:rPr sz="2400" b="1" spc="50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ставки</a:t>
            </a:r>
            <a:r>
              <a:rPr sz="2400" b="1" spc="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м</a:t>
            </a:r>
            <a:r>
              <a:rPr sz="2400" b="1" spc="-60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сора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к </a:t>
            </a:r>
            <a:r>
              <a:rPr sz="2400" b="1" spc="-135" dirty="0">
                <a:latin typeface="Times New Roman"/>
                <a:cs typeface="Times New Roman"/>
              </a:rPr>
              <a:t>к</a:t>
            </a:r>
            <a:r>
              <a:rPr sz="2400" b="1" spc="-45" dirty="0">
                <a:latin typeface="Times New Roman"/>
                <a:cs typeface="Times New Roman"/>
              </a:rPr>
              <a:t>о</a:t>
            </a:r>
            <a:r>
              <a:rPr sz="2400" b="1" dirty="0">
                <a:latin typeface="Times New Roman"/>
                <a:cs typeface="Times New Roman"/>
              </a:rPr>
              <a:t>льц</a:t>
            </a:r>
            <a:r>
              <a:rPr sz="2400" b="1" spc="-10" dirty="0">
                <a:latin typeface="Times New Roman"/>
                <a:cs typeface="Times New Roman"/>
              </a:rPr>
              <a:t>е</a:t>
            </a:r>
            <a:r>
              <a:rPr sz="2400" b="1" dirty="0">
                <a:latin typeface="Times New Roman"/>
                <a:cs typeface="Times New Roman"/>
              </a:rPr>
              <a:t>в</a:t>
            </a:r>
            <a:r>
              <a:rPr sz="2400" b="1" spc="10" dirty="0">
                <a:latin typeface="Times New Roman"/>
                <a:cs typeface="Times New Roman"/>
              </a:rPr>
              <a:t>ы</a:t>
            </a:r>
            <a:r>
              <a:rPr sz="2400" b="1" dirty="0">
                <a:latin typeface="Times New Roman"/>
                <a:cs typeface="Times New Roman"/>
              </a:rPr>
              <a:t>м </a:t>
            </a:r>
            <a:r>
              <a:rPr sz="2400" b="1" spc="5" dirty="0">
                <a:latin typeface="Times New Roman"/>
                <a:cs typeface="Times New Roman"/>
              </a:rPr>
              <a:t>т</a:t>
            </a:r>
            <a:r>
              <a:rPr sz="2400" b="1" spc="-45" dirty="0">
                <a:latin typeface="Times New Roman"/>
                <a:cs typeface="Times New Roman"/>
              </a:rPr>
              <a:t>р</a:t>
            </a:r>
            <a:r>
              <a:rPr sz="2400" b="1" spc="-105" dirty="0">
                <a:latin typeface="Times New Roman"/>
                <a:cs typeface="Times New Roman"/>
              </a:rPr>
              <a:t>у</a:t>
            </a:r>
            <a:r>
              <a:rPr sz="2400" b="1" dirty="0">
                <a:latin typeface="Times New Roman"/>
                <a:cs typeface="Times New Roman"/>
              </a:rPr>
              <a:t>бам.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51211"/>
            <a:ext cx="12034520" cy="757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2490">
              <a:lnSpc>
                <a:spcPts val="6455"/>
              </a:lnSpc>
            </a:pPr>
            <a:r>
              <a:rPr sz="4000" b="1" dirty="0"/>
              <a:t>З</a:t>
            </a:r>
            <a:r>
              <a:rPr sz="4000" b="1" spc="-150" dirty="0"/>
              <a:t>а</a:t>
            </a:r>
            <a:r>
              <a:rPr sz="4000" b="1" spc="50" dirty="0"/>
              <a:t>т</a:t>
            </a:r>
            <a:r>
              <a:rPr sz="4000" b="1" dirty="0"/>
              <a:t>р</a:t>
            </a:r>
            <a:r>
              <a:rPr sz="4000" b="1" spc="-145" dirty="0"/>
              <a:t>а</a:t>
            </a:r>
            <a:r>
              <a:rPr sz="4000" b="1" dirty="0"/>
              <a:t>ты на </a:t>
            </a:r>
            <a:r>
              <a:rPr sz="4000" b="1" spc="50" dirty="0"/>
              <a:t>с</a:t>
            </a:r>
            <a:r>
              <a:rPr sz="4000" b="1" dirty="0"/>
              <a:t>бор</a:t>
            </a:r>
            <a:r>
              <a:rPr sz="4000" b="1" spc="10" dirty="0"/>
              <a:t> </a:t>
            </a:r>
            <a:r>
              <a:rPr sz="4000" b="1" dirty="0"/>
              <a:t>мусора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4184" y="760745"/>
            <a:ext cx="1167888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/>
            <a:r>
              <a:rPr sz="2400" spc="5" dirty="0">
                <a:latin typeface="Times New Roman"/>
                <a:cs typeface="Times New Roman"/>
              </a:rPr>
              <a:t>П</a:t>
            </a:r>
            <a:r>
              <a:rPr sz="2400" dirty="0">
                <a:latin typeface="Times New Roman"/>
                <a:cs typeface="Times New Roman"/>
              </a:rPr>
              <a:t>о 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</a:t>
            </a:r>
            <a:r>
              <a:rPr sz="2400" spc="-1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</a:t>
            </a:r>
            <a:r>
              <a:rPr sz="2400" spc="-10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ым 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е</a:t>
            </a:r>
            <a:r>
              <a:rPr sz="2400" spc="-10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в</a:t>
            </a:r>
            <a:r>
              <a:rPr sz="2400" spc="15" dirty="0">
                <a:latin typeface="Times New Roman"/>
                <a:cs typeface="Times New Roman"/>
              </a:rPr>
              <a:t>и</a:t>
            </a:r>
            <a:r>
              <a:rPr sz="2400" spc="30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а 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«do</a:t>
            </a:r>
            <a:r>
              <a:rPr sz="2400" spc="-30" dirty="0">
                <a:latin typeface="Times New Roman"/>
                <a:cs typeface="Times New Roman"/>
              </a:rPr>
              <a:t>m</a:t>
            </a:r>
            <a:r>
              <a:rPr sz="2400" spc="20" dirty="0">
                <a:latin typeface="Times New Roman"/>
                <a:cs typeface="Times New Roman"/>
              </a:rPr>
              <a:t>.</a:t>
            </a:r>
            <a:r>
              <a:rPr sz="2400" spc="-30" dirty="0">
                <a:latin typeface="Times New Roman"/>
                <a:cs typeface="Times New Roman"/>
              </a:rPr>
              <a:t>m</a:t>
            </a:r>
            <a:r>
              <a:rPr sz="2400" spc="-1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ngk</a:t>
            </a:r>
            <a:r>
              <a:rPr sz="2400" spc="-5" dirty="0">
                <a:latin typeface="Times New Roman"/>
                <a:cs typeface="Times New Roman"/>
              </a:rPr>
              <a:t>h.</a:t>
            </a:r>
            <a:r>
              <a:rPr sz="2400" dirty="0">
                <a:latin typeface="Times New Roman"/>
                <a:cs typeface="Times New Roman"/>
              </a:rPr>
              <a:t>ru», в 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Б</a:t>
            </a:r>
            <a:r>
              <a:rPr sz="2400" spc="10" dirty="0" err="1">
                <a:latin typeface="Times New Roman"/>
                <a:cs typeface="Times New Roman"/>
              </a:rPr>
              <a:t>а</a:t>
            </a:r>
            <a:r>
              <a:rPr sz="2400" dirty="0" err="1">
                <a:latin typeface="Times New Roman"/>
                <a:cs typeface="Times New Roman"/>
              </a:rPr>
              <a:t>ла</a:t>
            </a:r>
            <a:r>
              <a:rPr sz="2400" spc="-15" dirty="0" err="1">
                <a:latin typeface="Times New Roman"/>
                <a:cs typeface="Times New Roman"/>
              </a:rPr>
              <a:t>ш</a:t>
            </a:r>
            <a:r>
              <a:rPr sz="2400" dirty="0" err="1">
                <a:latin typeface="Times New Roman"/>
                <a:cs typeface="Times New Roman"/>
              </a:rPr>
              <a:t>и</a:t>
            </a:r>
            <a:r>
              <a:rPr sz="2400" spc="-70" dirty="0" err="1">
                <a:latin typeface="Times New Roman"/>
                <a:cs typeface="Times New Roman"/>
              </a:rPr>
              <a:t>х</a:t>
            </a:r>
            <a:r>
              <a:rPr sz="2400" dirty="0" err="1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22</a:t>
            </a: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5" dirty="0">
                <a:latin typeface="Times New Roman"/>
                <a:cs typeface="Times New Roman"/>
              </a:rPr>
              <a:t>59</a:t>
            </a:r>
            <a:r>
              <a:rPr sz="2400" dirty="0">
                <a:latin typeface="Times New Roman"/>
                <a:cs typeface="Times New Roman"/>
              </a:rPr>
              <a:t>7 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к</a:t>
            </a:r>
            <a:r>
              <a:rPr sz="2400" spc="-35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-50" dirty="0">
                <a:latin typeface="Times New Roman"/>
                <a:cs typeface="Times New Roman"/>
              </a:rPr>
              <a:t>р</a:t>
            </a:r>
            <a:r>
              <a:rPr sz="2400" spc="-1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. Инно</a:t>
            </a:r>
            <a:r>
              <a:rPr sz="2400" spc="-35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5" dirty="0">
                <a:latin typeface="Times New Roman"/>
                <a:cs typeface="Times New Roman"/>
              </a:rPr>
              <a:t>ц</a:t>
            </a:r>
            <a:r>
              <a:rPr sz="2400" dirty="0">
                <a:latin typeface="Times New Roman"/>
                <a:cs typeface="Times New Roman"/>
              </a:rPr>
              <a:t>ио</a:t>
            </a:r>
            <a:r>
              <a:rPr sz="2400" spc="5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н</a:t>
            </a:r>
            <a:r>
              <a:rPr sz="2400" spc="-1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я 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</a:t>
            </a:r>
            <a:r>
              <a:rPr sz="2400" spc="5" dirty="0">
                <a:latin typeface="Times New Roman"/>
                <a:cs typeface="Times New Roman"/>
              </a:rPr>
              <a:t>и</a:t>
            </a:r>
            <a:r>
              <a:rPr sz="2400" dirty="0">
                <a:latin typeface="Times New Roman"/>
                <a:cs typeface="Times New Roman"/>
              </a:rPr>
              <a:t>с</a:t>
            </a:r>
            <a:r>
              <a:rPr sz="2400" spc="-15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е</a:t>
            </a:r>
            <a:r>
              <a:rPr sz="2400" spc="-2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а 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в</a:t>
            </a:r>
            <a:r>
              <a:rPr sz="2400" spc="1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к</a:t>
            </a:r>
            <a:r>
              <a:rPr sz="2400" spc="-30" dirty="0">
                <a:latin typeface="Times New Roman"/>
                <a:cs typeface="Times New Roman"/>
              </a:rPr>
              <a:t>у</a:t>
            </a:r>
            <a:r>
              <a:rPr sz="2400" spc="-60" dirty="0">
                <a:latin typeface="Times New Roman"/>
                <a:cs typeface="Times New Roman"/>
              </a:rPr>
              <a:t>у</a:t>
            </a:r>
            <a:r>
              <a:rPr sz="2400" spc="1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но</a:t>
            </a:r>
            <a:r>
              <a:rPr sz="2400" spc="-7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 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бора 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м</a:t>
            </a:r>
            <a:r>
              <a:rPr sz="2400" spc="-40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сора 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об</a:t>
            </a:r>
            <a:r>
              <a:rPr sz="2400" spc="1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йд</a:t>
            </a:r>
            <a:r>
              <a:rPr sz="2400" spc="5" dirty="0">
                <a:latin typeface="Times New Roman"/>
                <a:cs typeface="Times New Roman"/>
              </a:rPr>
              <a:t>ет</a:t>
            </a:r>
            <a:r>
              <a:rPr sz="2400" dirty="0">
                <a:latin typeface="Times New Roman"/>
                <a:cs typeface="Times New Roman"/>
              </a:rPr>
              <a:t>ся 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пр</a:t>
            </a:r>
            <a:r>
              <a:rPr sz="2400" spc="5" dirty="0">
                <a:latin typeface="Times New Roman"/>
                <a:cs typeface="Times New Roman"/>
              </a:rPr>
              <a:t>и</a:t>
            </a:r>
            <a:r>
              <a:rPr sz="2400" dirty="0">
                <a:latin typeface="Times New Roman"/>
                <a:cs typeface="Times New Roman"/>
              </a:rPr>
              <a:t>мер</a:t>
            </a:r>
            <a:r>
              <a:rPr sz="2400" spc="-10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о 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500 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мл</a:t>
            </a:r>
            <a:r>
              <a:rPr sz="2400" spc="-5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. </a:t>
            </a:r>
            <a:r>
              <a:rPr sz="2400" spc="-45" dirty="0" err="1">
                <a:latin typeface="Times New Roman"/>
                <a:cs typeface="Times New Roman"/>
              </a:rPr>
              <a:t>р</a:t>
            </a:r>
            <a:r>
              <a:rPr sz="2400" spc="-105" dirty="0" err="1">
                <a:latin typeface="Times New Roman"/>
                <a:cs typeface="Times New Roman"/>
              </a:rPr>
              <a:t>у</a:t>
            </a:r>
            <a:r>
              <a:rPr sz="2400" spc="-65" dirty="0" err="1">
                <a:latin typeface="Times New Roman"/>
                <a:cs typeface="Times New Roman"/>
              </a:rPr>
              <a:t>б</a:t>
            </a:r>
            <a:r>
              <a:rPr lang="ru-RU" sz="2400" spc="-65" dirty="0">
                <a:latin typeface="Times New Roman"/>
                <a:cs typeface="Times New Roman"/>
              </a:rPr>
              <a:t>.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10 000 к</a:t>
            </a:r>
            <a:r>
              <a:rPr sz="2400" spc="-40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-50" dirty="0">
                <a:latin typeface="Times New Roman"/>
                <a:cs typeface="Times New Roman"/>
              </a:rPr>
              <a:t>р</a:t>
            </a:r>
            <a:r>
              <a:rPr sz="2400" spc="-1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8238" y="1612961"/>
            <a:ext cx="3639820" cy="3378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222.59</a:t>
            </a:r>
            <a:r>
              <a:rPr sz="2400" dirty="0">
                <a:latin typeface="Times New Roman"/>
                <a:cs typeface="Times New Roman"/>
              </a:rPr>
              <a:t>7 /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10.00</a:t>
            </a:r>
            <a:r>
              <a:rPr sz="2400" dirty="0">
                <a:latin typeface="Times New Roman"/>
                <a:cs typeface="Times New Roman"/>
              </a:rPr>
              <a:t>0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5" dirty="0">
                <a:latin typeface="Times New Roman"/>
                <a:cs typeface="Times New Roman"/>
              </a:rPr>
              <a:t>2,259</a:t>
            </a:r>
            <a:r>
              <a:rPr sz="2400" dirty="0">
                <a:latin typeface="Times New Roman"/>
                <a:cs typeface="Times New Roman"/>
              </a:rPr>
              <a:t>7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₱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5000" y="1518196"/>
            <a:ext cx="5295900" cy="3378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22,2597 * 500.000.000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80" dirty="0">
                <a:latin typeface="Times New Roman"/>
                <a:cs typeface="Times New Roman"/>
              </a:rPr>
              <a:t>1</a:t>
            </a: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dirty="0">
                <a:latin typeface="Times New Roman"/>
                <a:cs typeface="Times New Roman"/>
              </a:rPr>
              <a:t>.129.850.000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6067" y="4341340"/>
            <a:ext cx="11557000" cy="487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9580" algn="just">
              <a:lnSpc>
                <a:spcPct val="150100"/>
              </a:lnSpc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19FFC-35A2-428D-AE2B-F4CA883495C0}"/>
              </a:ext>
            </a:extLst>
          </p:cNvPr>
          <p:cNvSpPr txBox="1"/>
          <p:nvPr/>
        </p:nvSpPr>
        <p:spPr>
          <a:xfrm>
            <a:off x="1980284" y="3314910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spc="-150" dirty="0">
                <a:latin typeface="Times New Roman"/>
                <a:ea typeface="+mj-ea"/>
                <a:cs typeface="Times New Roman"/>
              </a:rPr>
              <a:t>Затраты на переработку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396F5-3CD5-4067-B907-EE3BE9A6A5DD}"/>
              </a:ext>
            </a:extLst>
          </p:cNvPr>
          <p:cNvSpPr txBox="1"/>
          <p:nvPr/>
        </p:nvSpPr>
        <p:spPr>
          <a:xfrm>
            <a:off x="164184" y="3997977"/>
            <a:ext cx="1155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449580">
              <a:lnSpc>
                <a:spcPct val="100000"/>
              </a:lnSpc>
              <a:tabLst>
                <a:tab pos="880744" algn="l"/>
                <a:tab pos="1430020" algn="l"/>
                <a:tab pos="2581275" algn="l"/>
                <a:tab pos="4389755" algn="l"/>
                <a:tab pos="5260975" algn="l"/>
                <a:tab pos="5853430" algn="l"/>
                <a:tab pos="6257290" algn="l"/>
                <a:tab pos="7387590" algn="l"/>
                <a:tab pos="7956550" algn="l"/>
                <a:tab pos="9363710" algn="l"/>
                <a:tab pos="9648190" algn="l"/>
                <a:tab pos="10054590" algn="l"/>
                <a:tab pos="11109325" algn="l"/>
              </a:tabLst>
            </a:pPr>
            <a:r>
              <a:rPr lang="ru-RU" sz="2400" spc="5" dirty="0">
                <a:latin typeface="Times New Roman"/>
                <a:cs typeface="Times New Roman"/>
              </a:rPr>
              <a:t>За	год	человек	выбрасывает	около	400	кг	мусора,	что	примерно	1	кг	мусора	в день.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ECFCAC-1DF1-4176-83AE-BE037898A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341340"/>
            <a:ext cx="2883658" cy="646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E059EC-30C9-4260-8716-EC55131DEDE2}"/>
              </a:ext>
            </a:extLst>
          </p:cNvPr>
          <p:cNvSpPr txBox="1"/>
          <p:nvPr/>
        </p:nvSpPr>
        <p:spPr>
          <a:xfrm>
            <a:off x="115458" y="4763866"/>
            <a:ext cx="117535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525780" algn="just">
              <a:lnSpc>
                <a:spcPct val="100000"/>
              </a:lnSpc>
            </a:pPr>
            <a:r>
              <a:rPr lang="ru-RU" sz="2400" spc="5" dirty="0">
                <a:latin typeface="Times New Roman"/>
                <a:cs typeface="Times New Roman"/>
              </a:rPr>
              <a:t>Всего в городе по данным на 2020 год проживает 507 366 человек. Значит, в день будет  производиться  пол  миллиона  килограмм,  а  это  500  тонн.  Одна  </a:t>
            </a:r>
            <a:r>
              <a:rPr lang="ru-RU" sz="2400" spc="5" dirty="0" err="1">
                <a:latin typeface="Times New Roman"/>
                <a:cs typeface="Times New Roman"/>
              </a:rPr>
              <a:t>пиролизная</a:t>
            </a:r>
            <a:r>
              <a:rPr lang="ru-RU" sz="2400" spc="5" dirty="0">
                <a:latin typeface="Times New Roman"/>
                <a:cs typeface="Times New Roman"/>
              </a:rPr>
              <a:t> установка способна перерабатывать до 50 тонн/сутки</a:t>
            </a:r>
            <a:r>
              <a:rPr lang="ru-RU" sz="18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EDCA4F-B659-456C-8705-5EC3B6A34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220" y="5474720"/>
            <a:ext cx="1999661" cy="6462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02AF4C-4930-41B6-A527-2765F92A5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108100"/>
            <a:ext cx="6322100" cy="64013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0D43C0-E2F9-419E-A0A4-8615EAF8A040}"/>
              </a:ext>
            </a:extLst>
          </p:cNvPr>
          <p:cNvSpPr txBox="1"/>
          <p:nvPr/>
        </p:nvSpPr>
        <p:spPr>
          <a:xfrm>
            <a:off x="110947" y="2043521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spc="5" dirty="0">
                <a:latin typeface="Times New Roman"/>
                <a:cs typeface="Times New Roman"/>
              </a:rPr>
              <a:t>Вся систем по сбору мусора имеет протяженность около 60-ти километров.</a:t>
            </a:r>
          </a:p>
          <a:p>
            <a:pPr marL="12700">
              <a:lnSpc>
                <a:spcPct val="100000"/>
              </a:lnSpc>
            </a:pPr>
            <a:r>
              <a:rPr lang="ru-RU" sz="2400" spc="5" dirty="0">
                <a:latin typeface="Times New Roman"/>
                <a:cs typeface="Times New Roman"/>
              </a:rPr>
              <a:t>Один метр специальной трубы обойдется в 100.000 рублей.</a:t>
            </a:r>
            <a:r>
              <a:rPr kumimoji="0" lang="ru-RU" sz="24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В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е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т</a:t>
            </a:r>
            <a:r>
              <a:rPr kumimoji="0" lang="ru-RU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</a:t>
            </a:r>
            <a:r>
              <a:rPr kumimoji="0" lang="ru-RU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бы</a:t>
            </a:r>
            <a:r>
              <a:rPr kumimoji="0" lang="ru-RU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обой</a:t>
            </a:r>
            <a:r>
              <a:rPr kumimoji="0" lang="ru-RU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</a:t>
            </a:r>
            <a:r>
              <a:rPr kumimoji="0" lang="ru-RU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</a:t>
            </a:r>
            <a:r>
              <a:rPr kumimoji="0" lang="ru-RU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ся</a:t>
            </a:r>
            <a:r>
              <a:rPr kumimoji="0" lang="ru-RU" sz="24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</a:t>
            </a:r>
            <a:r>
              <a:rPr kumimoji="0" lang="ru-RU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</a:t>
            </a:r>
            <a:r>
              <a:rPr kumimoji="0" lang="ru-RU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ло 600мл</a:t>
            </a:r>
            <a:r>
              <a:rPr kumimoji="0" lang="ru-RU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</a:t>
            </a:r>
            <a:r>
              <a:rPr kumimoji="0" lang="ru-RU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</a:t>
            </a:r>
            <a:r>
              <a:rPr kumimoji="0" lang="ru-RU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</a:t>
            </a:r>
            <a:r>
              <a:rPr kumimoji="0" lang="ru-RU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лей</a:t>
            </a:r>
            <a:endParaRPr lang="ru-RU" sz="2400" spc="5" dirty="0">
              <a:latin typeface="Times New Roman"/>
              <a:cs typeface="Times New Roman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A6DBDA3B-56EF-4B4B-9B64-A37386E05B59}"/>
              </a:ext>
            </a:extLst>
          </p:cNvPr>
          <p:cNvSpPr txBox="1"/>
          <p:nvPr/>
        </p:nvSpPr>
        <p:spPr>
          <a:xfrm>
            <a:off x="2902981" y="2854260"/>
            <a:ext cx="4058920" cy="3378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10.000 * 60.000 = 6.000.000.000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26890">
              <a:lnSpc>
                <a:spcPts val="6455"/>
              </a:lnSpc>
            </a:pPr>
            <a:r>
              <a:rPr b="1" dirty="0"/>
              <a:t>Вы</a:t>
            </a:r>
            <a:r>
              <a:rPr b="1" spc="-65" dirty="0"/>
              <a:t>в</a:t>
            </a:r>
            <a:r>
              <a:rPr b="1" spc="-165" dirty="0"/>
              <a:t>о</a:t>
            </a:r>
            <a:r>
              <a:rPr b="1" dirty="0"/>
              <a:t>ды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955922"/>
            <a:ext cx="11160760" cy="7478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5010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sz="3600" b="1" dirty="0" smtClean="0">
                <a:latin typeface="Times New Roman"/>
                <a:cs typeface="Times New Roman"/>
              </a:rPr>
              <a:t>.</a:t>
            </a:r>
            <a:r>
              <a:rPr lang="ru-RU" sz="3600" b="1" dirty="0" smtClean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Про</a:t>
            </a:r>
            <a:r>
              <a:rPr sz="3600" b="1" spc="-20" dirty="0" err="1" smtClean="0">
                <a:latin typeface="Times New Roman"/>
                <a:cs typeface="Times New Roman"/>
              </a:rPr>
              <a:t>в</a:t>
            </a:r>
            <a:r>
              <a:rPr sz="3600" b="1" spc="-40" dirty="0" err="1" smtClean="0">
                <a:latin typeface="Times New Roman"/>
                <a:cs typeface="Times New Roman"/>
              </a:rPr>
              <a:t>е</a:t>
            </a:r>
            <a:r>
              <a:rPr sz="3600" b="1" dirty="0" err="1" smtClean="0">
                <a:latin typeface="Times New Roman"/>
                <a:cs typeface="Times New Roman"/>
              </a:rPr>
              <a:t>ден</a:t>
            </a:r>
            <a:r>
              <a:rPr sz="3600" b="1" dirty="0" smtClean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сравнительный</a:t>
            </a:r>
            <a:r>
              <a:rPr sz="3600" b="1" spc="1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ан</a:t>
            </a:r>
            <a:r>
              <a:rPr sz="3600" b="1" spc="30" dirty="0">
                <a:latin typeface="Times New Roman"/>
                <a:cs typeface="Times New Roman"/>
              </a:rPr>
              <a:t>а</a:t>
            </a:r>
            <a:r>
              <a:rPr sz="3600" b="1" dirty="0">
                <a:latin typeface="Times New Roman"/>
                <a:cs typeface="Times New Roman"/>
              </a:rPr>
              <a:t>лиз сп</a:t>
            </a:r>
            <a:r>
              <a:rPr sz="3600" b="1" spc="65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собов</a:t>
            </a:r>
            <a:r>
              <a:rPr sz="3600" b="1" spc="25" dirty="0">
                <a:latin typeface="Times New Roman"/>
                <a:cs typeface="Times New Roman"/>
              </a:rPr>
              <a:t> </a:t>
            </a:r>
            <a:r>
              <a:rPr sz="3600" b="1" spc="35" dirty="0">
                <a:latin typeface="Times New Roman"/>
                <a:cs typeface="Times New Roman"/>
              </a:rPr>
              <a:t>с</a:t>
            </a:r>
            <a:r>
              <a:rPr sz="3600" b="1" dirty="0">
                <a:latin typeface="Times New Roman"/>
                <a:cs typeface="Times New Roman"/>
              </a:rPr>
              <a:t>бора и </a:t>
            </a:r>
            <a:r>
              <a:rPr sz="3600" b="1" spc="35" dirty="0">
                <a:latin typeface="Times New Roman"/>
                <a:cs typeface="Times New Roman"/>
              </a:rPr>
              <a:t>у</a:t>
            </a:r>
            <a:r>
              <a:rPr sz="3600" b="1" dirty="0">
                <a:latin typeface="Times New Roman"/>
                <a:cs typeface="Times New Roman"/>
              </a:rPr>
              <a:t>тилизац</a:t>
            </a:r>
            <a:r>
              <a:rPr sz="3600" b="1" spc="-15" dirty="0">
                <a:latin typeface="Times New Roman"/>
                <a:cs typeface="Times New Roman"/>
              </a:rPr>
              <a:t>и</a:t>
            </a:r>
            <a:r>
              <a:rPr sz="3600" b="1" dirty="0">
                <a:latin typeface="Times New Roman"/>
                <a:cs typeface="Times New Roman"/>
              </a:rPr>
              <a:t>и</a:t>
            </a:r>
            <a:r>
              <a:rPr sz="3600" b="1" spc="-3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м</a:t>
            </a:r>
            <a:r>
              <a:rPr sz="3600" b="1" spc="35" dirty="0">
                <a:latin typeface="Times New Roman"/>
                <a:cs typeface="Times New Roman"/>
              </a:rPr>
              <a:t>у</a:t>
            </a:r>
            <a:r>
              <a:rPr sz="3600" b="1" dirty="0">
                <a:latin typeface="Times New Roman"/>
                <a:cs typeface="Times New Roman"/>
              </a:rPr>
              <a:t>сора</a:t>
            </a:r>
            <a:r>
              <a:rPr sz="3600" b="1" spc="-4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в </a:t>
            </a:r>
            <a:r>
              <a:rPr sz="3600" b="1" spc="-80" dirty="0">
                <a:latin typeface="Times New Roman"/>
                <a:cs typeface="Times New Roman"/>
              </a:rPr>
              <a:t>Р</a:t>
            </a:r>
            <a:r>
              <a:rPr sz="3600" b="1" spc="75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ссии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и </a:t>
            </a:r>
            <a:r>
              <a:rPr sz="3600" b="1" dirty="0" err="1">
                <a:latin typeface="Times New Roman"/>
                <a:cs typeface="Times New Roman"/>
              </a:rPr>
              <a:t>д</a:t>
            </a:r>
            <a:r>
              <a:rPr sz="3600" b="1" spc="-40" dirty="0" err="1">
                <a:latin typeface="Times New Roman"/>
                <a:cs typeface="Times New Roman"/>
              </a:rPr>
              <a:t>р</a:t>
            </a:r>
            <a:r>
              <a:rPr sz="3600" b="1" spc="35" dirty="0" err="1">
                <a:latin typeface="Times New Roman"/>
                <a:cs typeface="Times New Roman"/>
              </a:rPr>
              <a:t>у</a:t>
            </a:r>
            <a:r>
              <a:rPr sz="3600" b="1" dirty="0" err="1">
                <a:latin typeface="Times New Roman"/>
                <a:cs typeface="Times New Roman"/>
              </a:rPr>
              <a:t>гих</a:t>
            </a:r>
            <a:r>
              <a:rPr sz="3600" b="1" spc="-65" dirty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с</a:t>
            </a:r>
            <a:r>
              <a:rPr sz="3600" b="1" spc="40" dirty="0" err="1" smtClean="0">
                <a:latin typeface="Times New Roman"/>
                <a:cs typeface="Times New Roman"/>
              </a:rPr>
              <a:t>т</a:t>
            </a:r>
            <a:r>
              <a:rPr sz="3600" b="1" dirty="0" err="1" smtClean="0">
                <a:latin typeface="Times New Roman"/>
                <a:cs typeface="Times New Roman"/>
              </a:rPr>
              <a:t>ранах</a:t>
            </a:r>
            <a:r>
              <a:rPr lang="ru-RU" sz="3600" b="1" dirty="0" smtClean="0">
                <a:latin typeface="Times New Roman"/>
                <a:cs typeface="Times New Roman"/>
              </a:rPr>
              <a:t>.</a:t>
            </a:r>
            <a:endParaRPr sz="3600" b="1" dirty="0">
              <a:latin typeface="Times New Roman"/>
              <a:cs typeface="Times New Roman"/>
            </a:endParaRPr>
          </a:p>
          <a:p>
            <a:pPr marL="355600" marR="529590" indent="-342900">
              <a:lnSpc>
                <a:spcPct val="15000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sz="3600" b="1" dirty="0" smtClean="0">
                <a:latin typeface="Times New Roman"/>
                <a:cs typeface="Times New Roman"/>
              </a:rPr>
              <a:t>.</a:t>
            </a:r>
            <a:r>
              <a:rPr lang="ru-RU" sz="3600" b="1" dirty="0" smtClean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Про</a:t>
            </a:r>
            <a:r>
              <a:rPr sz="3600" b="1" spc="-20" dirty="0" err="1" smtClean="0">
                <a:latin typeface="Times New Roman"/>
                <a:cs typeface="Times New Roman"/>
              </a:rPr>
              <a:t>в</a:t>
            </a:r>
            <a:r>
              <a:rPr sz="3600" b="1" spc="-40" dirty="0" err="1" smtClean="0">
                <a:latin typeface="Times New Roman"/>
                <a:cs typeface="Times New Roman"/>
              </a:rPr>
              <a:t>е</a:t>
            </a:r>
            <a:r>
              <a:rPr sz="3600" b="1" dirty="0" err="1" smtClean="0">
                <a:latin typeface="Times New Roman"/>
                <a:cs typeface="Times New Roman"/>
              </a:rPr>
              <a:t>дено</a:t>
            </a:r>
            <a:r>
              <a:rPr sz="3600" b="1" dirty="0" smtClean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ан</a:t>
            </a:r>
            <a:r>
              <a:rPr sz="3600" b="1" spc="-90" dirty="0">
                <a:latin typeface="Times New Roman"/>
                <a:cs typeface="Times New Roman"/>
              </a:rPr>
              <a:t>к</a:t>
            </a:r>
            <a:r>
              <a:rPr sz="3600" b="1" dirty="0">
                <a:latin typeface="Times New Roman"/>
                <a:cs typeface="Times New Roman"/>
              </a:rPr>
              <a:t>етиро</a:t>
            </a:r>
            <a:r>
              <a:rPr sz="3600" b="1" spc="-40" dirty="0">
                <a:latin typeface="Times New Roman"/>
                <a:cs typeface="Times New Roman"/>
              </a:rPr>
              <a:t>в</a:t>
            </a:r>
            <a:r>
              <a:rPr sz="3600" b="1" dirty="0">
                <a:latin typeface="Times New Roman"/>
                <a:cs typeface="Times New Roman"/>
              </a:rPr>
              <a:t>ание в </a:t>
            </a:r>
            <a:r>
              <a:rPr sz="3600" b="1" spc="-20" dirty="0">
                <a:latin typeface="Times New Roman"/>
                <a:cs typeface="Times New Roman"/>
              </a:rPr>
              <a:t>к</a:t>
            </a:r>
            <a:r>
              <a:rPr sz="3600" b="1" dirty="0">
                <a:latin typeface="Times New Roman"/>
                <a:cs typeface="Times New Roman"/>
              </a:rPr>
              <a:t>лас</a:t>
            </a:r>
            <a:r>
              <a:rPr sz="3600" b="1" spc="40" dirty="0">
                <a:latin typeface="Times New Roman"/>
                <a:cs typeface="Times New Roman"/>
              </a:rPr>
              <a:t>с</a:t>
            </a:r>
            <a:r>
              <a:rPr sz="3600" b="1" dirty="0">
                <a:latin typeface="Times New Roman"/>
                <a:cs typeface="Times New Roman"/>
              </a:rPr>
              <a:t>е</a:t>
            </a:r>
            <a:r>
              <a:rPr sz="3600" b="1" spc="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по </a:t>
            </a:r>
            <a:r>
              <a:rPr sz="3600" b="1" spc="-15" dirty="0">
                <a:latin typeface="Times New Roman"/>
                <a:cs typeface="Times New Roman"/>
              </a:rPr>
              <a:t>п</a:t>
            </a:r>
            <a:r>
              <a:rPr sz="3600" b="1" dirty="0">
                <a:latin typeface="Times New Roman"/>
                <a:cs typeface="Times New Roman"/>
              </a:rPr>
              <a:t>ро</a:t>
            </a:r>
            <a:r>
              <a:rPr sz="3600" b="1" spc="-75" dirty="0">
                <a:latin typeface="Times New Roman"/>
                <a:cs typeface="Times New Roman"/>
              </a:rPr>
              <a:t>б</a:t>
            </a:r>
            <a:r>
              <a:rPr sz="3600" b="1" dirty="0">
                <a:latin typeface="Times New Roman"/>
                <a:cs typeface="Times New Roman"/>
              </a:rPr>
              <a:t>леме </a:t>
            </a:r>
            <a:r>
              <a:rPr sz="3600" b="1" spc="35" dirty="0" err="1">
                <a:latin typeface="Times New Roman"/>
                <a:cs typeface="Times New Roman"/>
              </a:rPr>
              <a:t>у</a:t>
            </a:r>
            <a:r>
              <a:rPr sz="3600" b="1" dirty="0" err="1">
                <a:latin typeface="Times New Roman"/>
                <a:cs typeface="Times New Roman"/>
              </a:rPr>
              <a:t>тилизац</a:t>
            </a:r>
            <a:r>
              <a:rPr sz="3600" b="1" spc="-15" dirty="0" err="1">
                <a:latin typeface="Times New Roman"/>
                <a:cs typeface="Times New Roman"/>
              </a:rPr>
              <a:t>и</a:t>
            </a:r>
            <a:r>
              <a:rPr sz="3600" b="1" dirty="0" err="1">
                <a:latin typeface="Times New Roman"/>
                <a:cs typeface="Times New Roman"/>
              </a:rPr>
              <a:t>и</a:t>
            </a:r>
            <a:r>
              <a:rPr sz="3600" b="1" spc="-30" dirty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м</a:t>
            </a:r>
            <a:r>
              <a:rPr sz="3600" b="1" spc="35" dirty="0" err="1" smtClean="0">
                <a:latin typeface="Times New Roman"/>
                <a:cs typeface="Times New Roman"/>
              </a:rPr>
              <a:t>у</a:t>
            </a:r>
            <a:r>
              <a:rPr sz="3600" b="1" dirty="0" err="1" smtClean="0">
                <a:latin typeface="Times New Roman"/>
                <a:cs typeface="Times New Roman"/>
              </a:rPr>
              <a:t>сора</a:t>
            </a:r>
            <a:r>
              <a:rPr lang="ru-RU" sz="3600" b="1" dirty="0" smtClean="0">
                <a:latin typeface="Times New Roman"/>
                <a:cs typeface="Times New Roman"/>
              </a:rPr>
              <a:t>.</a:t>
            </a:r>
          </a:p>
          <a:p>
            <a:pPr marL="355600" marR="529590" indent="-342900">
              <a:lnSpc>
                <a:spcPct val="15000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lang="ru-RU" sz="3600" b="1" dirty="0" smtClean="0">
                <a:latin typeface="Times New Roman" panose="02020603050405020304" pitchFamily="18" charset="0"/>
              </a:rPr>
              <a:t>. Проанализировано </a:t>
            </a:r>
            <a:r>
              <a:rPr lang="ru-RU" sz="3600" b="1" dirty="0">
                <a:latin typeface="Times New Roman" panose="02020603050405020304" pitchFamily="18" charset="0"/>
              </a:rPr>
              <a:t>состояние проблемы сбора и </a:t>
            </a:r>
            <a:r>
              <a:rPr lang="ru-RU" sz="3600" b="1" dirty="0" smtClean="0">
                <a:latin typeface="Times New Roman" panose="02020603050405020304" pitchFamily="18" charset="0"/>
              </a:rPr>
              <a:t> утилизации мусора </a:t>
            </a:r>
            <a:r>
              <a:rPr lang="ru-RU" sz="3600" b="1" dirty="0">
                <a:latin typeface="Times New Roman" panose="02020603050405020304" pitchFamily="18" charset="0"/>
              </a:rPr>
              <a:t>в </a:t>
            </a:r>
            <a:r>
              <a:rPr lang="ru-RU" sz="3600" b="1" dirty="0" err="1" smtClean="0">
                <a:latin typeface="Times New Roman" panose="02020603050405020304" pitchFamily="18" charset="0"/>
              </a:rPr>
              <a:t>Г.о</a:t>
            </a:r>
            <a:r>
              <a:rPr lang="ru-RU" sz="3600" b="1" dirty="0" smtClean="0">
                <a:latin typeface="Times New Roman" panose="02020603050405020304" pitchFamily="18" charset="0"/>
              </a:rPr>
              <a:t>. Балашиха.</a:t>
            </a:r>
            <a:endParaRPr sz="3600" b="1" dirty="0">
              <a:latin typeface="Times New Roman"/>
              <a:cs typeface="Times New Roman"/>
            </a:endParaRPr>
          </a:p>
          <a:p>
            <a:pPr marL="355600" marR="135890" indent="-342900">
              <a:lnSpc>
                <a:spcPct val="15010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sz="3600" b="1" dirty="0" smtClean="0">
                <a:latin typeface="Times New Roman"/>
                <a:cs typeface="Times New Roman"/>
              </a:rPr>
              <a:t>.</a:t>
            </a:r>
            <a:r>
              <a:rPr lang="ru-RU" sz="3600" b="1" dirty="0" smtClean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Разраб</a:t>
            </a:r>
            <a:r>
              <a:rPr sz="3600" b="1" spc="-35" dirty="0" err="1" smtClean="0">
                <a:latin typeface="Times New Roman"/>
                <a:cs typeface="Times New Roman"/>
              </a:rPr>
              <a:t>о</a:t>
            </a:r>
            <a:r>
              <a:rPr sz="3600" b="1" spc="40" dirty="0" err="1" smtClean="0">
                <a:latin typeface="Times New Roman"/>
                <a:cs typeface="Times New Roman"/>
              </a:rPr>
              <a:t>т</a:t>
            </a:r>
            <a:r>
              <a:rPr sz="3600" b="1" dirty="0" err="1" smtClean="0">
                <a:latin typeface="Times New Roman"/>
                <a:cs typeface="Times New Roman"/>
              </a:rPr>
              <a:t>ан</a:t>
            </a:r>
            <a:r>
              <a:rPr sz="3600" b="1" dirty="0" smtClean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пр</a:t>
            </a:r>
            <a:r>
              <a:rPr sz="3600" b="1" spc="25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е</a:t>
            </a:r>
            <a:r>
              <a:rPr sz="3600" b="1" spc="-50" dirty="0">
                <a:latin typeface="Times New Roman"/>
                <a:cs typeface="Times New Roman"/>
              </a:rPr>
              <a:t>к</a:t>
            </a:r>
            <a:r>
              <a:rPr sz="3600" b="1" dirty="0">
                <a:latin typeface="Times New Roman"/>
                <a:cs typeface="Times New Roman"/>
              </a:rPr>
              <a:t>т сист</a:t>
            </a:r>
            <a:r>
              <a:rPr sz="3600" b="1" spc="5" dirty="0">
                <a:latin typeface="Times New Roman"/>
                <a:cs typeface="Times New Roman"/>
              </a:rPr>
              <a:t>е</a:t>
            </a:r>
            <a:r>
              <a:rPr sz="3600" b="1" dirty="0">
                <a:latin typeface="Times New Roman"/>
                <a:cs typeface="Times New Roman"/>
              </a:rPr>
              <a:t>мы </a:t>
            </a:r>
            <a:r>
              <a:rPr sz="3600" b="1" spc="35" dirty="0">
                <a:latin typeface="Times New Roman"/>
                <a:cs typeface="Times New Roman"/>
              </a:rPr>
              <a:t>с</a:t>
            </a:r>
            <a:r>
              <a:rPr sz="3600" b="1" dirty="0">
                <a:latin typeface="Times New Roman"/>
                <a:cs typeface="Times New Roman"/>
              </a:rPr>
              <a:t>бора и</a:t>
            </a:r>
            <a:r>
              <a:rPr sz="3600" b="1" spc="15" dirty="0">
                <a:latin typeface="Times New Roman"/>
                <a:cs typeface="Times New Roman"/>
              </a:rPr>
              <a:t> </a:t>
            </a:r>
            <a:r>
              <a:rPr sz="3600" b="1" spc="35" dirty="0" err="1" smtClean="0">
                <a:latin typeface="Times New Roman"/>
                <a:cs typeface="Times New Roman"/>
              </a:rPr>
              <a:t>у</a:t>
            </a:r>
            <a:r>
              <a:rPr sz="3600" b="1" dirty="0" err="1" smtClean="0">
                <a:latin typeface="Times New Roman"/>
                <a:cs typeface="Times New Roman"/>
              </a:rPr>
              <a:t>тилизац</a:t>
            </a:r>
            <a:r>
              <a:rPr sz="3600" b="1" spc="-15" dirty="0" err="1" smtClean="0">
                <a:latin typeface="Times New Roman"/>
                <a:cs typeface="Times New Roman"/>
              </a:rPr>
              <a:t>и</a:t>
            </a:r>
            <a:r>
              <a:rPr sz="3600" b="1" dirty="0" err="1" smtClean="0">
                <a:latin typeface="Times New Roman"/>
                <a:cs typeface="Times New Roman"/>
              </a:rPr>
              <a:t>и</a:t>
            </a:r>
            <a:r>
              <a:rPr lang="ru-RU" sz="3600" b="1" dirty="0" smtClean="0">
                <a:latin typeface="Times New Roman"/>
                <a:cs typeface="Times New Roman"/>
              </a:rPr>
              <a:t>.</a:t>
            </a:r>
            <a:r>
              <a:rPr sz="3600" b="1" dirty="0" smtClean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м</a:t>
            </a:r>
            <a:r>
              <a:rPr sz="3600" b="1" spc="35" dirty="0">
                <a:latin typeface="Times New Roman"/>
                <a:cs typeface="Times New Roman"/>
              </a:rPr>
              <a:t>у</a:t>
            </a:r>
            <a:r>
              <a:rPr sz="3600" b="1" dirty="0">
                <a:latin typeface="Times New Roman"/>
                <a:cs typeface="Times New Roman"/>
              </a:rPr>
              <a:t>сора</a:t>
            </a:r>
            <a:r>
              <a:rPr sz="3600" b="1" spc="-4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в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400" dirty="0">
                <a:latin typeface="Times New Roman"/>
                <a:cs typeface="Times New Roman"/>
              </a:rPr>
              <a:t>Г</a:t>
            </a:r>
            <a:r>
              <a:rPr sz="3600" b="1" dirty="0">
                <a:latin typeface="Times New Roman"/>
                <a:cs typeface="Times New Roman"/>
              </a:rPr>
              <a:t>.</a:t>
            </a:r>
            <a:r>
              <a:rPr sz="3600" b="1" spc="-5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. Б</a:t>
            </a:r>
            <a:r>
              <a:rPr sz="3600" b="1" spc="30" dirty="0">
                <a:latin typeface="Times New Roman"/>
                <a:cs typeface="Times New Roman"/>
              </a:rPr>
              <a:t>а</a:t>
            </a:r>
            <a:r>
              <a:rPr sz="3600" b="1" dirty="0">
                <a:latin typeface="Times New Roman"/>
                <a:cs typeface="Times New Roman"/>
              </a:rPr>
              <a:t>ла</a:t>
            </a:r>
            <a:r>
              <a:rPr sz="3600" b="1" spc="10" dirty="0">
                <a:latin typeface="Times New Roman"/>
                <a:cs typeface="Times New Roman"/>
              </a:rPr>
              <a:t>ш</a:t>
            </a:r>
            <a:r>
              <a:rPr sz="3600" b="1" dirty="0">
                <a:latin typeface="Times New Roman"/>
                <a:cs typeface="Times New Roman"/>
              </a:rPr>
              <a:t>и</a:t>
            </a:r>
            <a:r>
              <a:rPr sz="3600" b="1" spc="-50" dirty="0">
                <a:latin typeface="Times New Roman"/>
                <a:cs typeface="Times New Roman"/>
              </a:rPr>
              <a:t>х</a:t>
            </a:r>
            <a:r>
              <a:rPr sz="3600" b="1" dirty="0">
                <a:latin typeface="Times New Roman"/>
                <a:cs typeface="Times New Roman"/>
              </a:rPr>
              <a:t>а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и о</a:t>
            </a:r>
            <a:r>
              <a:rPr sz="3600" b="1" spc="-15" dirty="0">
                <a:latin typeface="Times New Roman"/>
                <a:cs typeface="Times New Roman"/>
              </a:rPr>
              <a:t>ц</a:t>
            </a:r>
            <a:r>
              <a:rPr sz="3600" b="1" dirty="0">
                <a:latin typeface="Times New Roman"/>
                <a:cs typeface="Times New Roman"/>
              </a:rPr>
              <a:t>енена</a:t>
            </a:r>
            <a:r>
              <a:rPr sz="3600" b="1" spc="10" dirty="0">
                <a:latin typeface="Times New Roman"/>
                <a:cs typeface="Times New Roman"/>
              </a:rPr>
              <a:t> </a:t>
            </a:r>
            <a:r>
              <a:rPr sz="3600" b="1" spc="-20" dirty="0">
                <a:latin typeface="Times New Roman"/>
                <a:cs typeface="Times New Roman"/>
              </a:rPr>
              <a:t>в</a:t>
            </a:r>
            <a:r>
              <a:rPr sz="3600" b="1" dirty="0">
                <a:latin typeface="Times New Roman"/>
                <a:cs typeface="Times New Roman"/>
              </a:rPr>
              <a:t>о</a:t>
            </a:r>
            <a:r>
              <a:rPr sz="3600" b="1" spc="-65" dirty="0">
                <a:latin typeface="Times New Roman"/>
                <a:cs typeface="Times New Roman"/>
              </a:rPr>
              <a:t>з</a:t>
            </a:r>
            <a:r>
              <a:rPr sz="3600" b="1" dirty="0">
                <a:latin typeface="Times New Roman"/>
                <a:cs typeface="Times New Roman"/>
              </a:rPr>
              <a:t>м</a:t>
            </a:r>
            <a:r>
              <a:rPr sz="3600" b="1" spc="-80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ж</a:t>
            </a:r>
            <a:r>
              <a:rPr sz="3600" b="1" spc="-15" dirty="0">
                <a:latin typeface="Times New Roman"/>
                <a:cs typeface="Times New Roman"/>
              </a:rPr>
              <a:t>н</a:t>
            </a:r>
            <a:r>
              <a:rPr sz="3600" b="1" spc="75" dirty="0">
                <a:latin typeface="Times New Roman"/>
                <a:cs typeface="Times New Roman"/>
              </a:rPr>
              <a:t>о</a:t>
            </a:r>
            <a:r>
              <a:rPr sz="3600" b="1" dirty="0">
                <a:latin typeface="Times New Roman"/>
                <a:cs typeface="Times New Roman"/>
              </a:rPr>
              <a:t>сть</a:t>
            </a:r>
            <a:r>
              <a:rPr sz="3600" b="1" spc="20" dirty="0">
                <a:latin typeface="Times New Roman"/>
                <a:cs typeface="Times New Roman"/>
              </a:rPr>
              <a:t> </a:t>
            </a:r>
            <a:r>
              <a:rPr sz="3600" b="1" dirty="0" err="1">
                <a:latin typeface="Times New Roman"/>
                <a:cs typeface="Times New Roman"/>
              </a:rPr>
              <a:t>ее</a:t>
            </a:r>
            <a:r>
              <a:rPr sz="3600" b="1" dirty="0">
                <a:latin typeface="Times New Roman"/>
                <a:cs typeface="Times New Roman"/>
              </a:rPr>
              <a:t> </a:t>
            </a:r>
            <a:r>
              <a:rPr sz="3600" b="1" dirty="0" err="1">
                <a:latin typeface="Times New Roman"/>
                <a:cs typeface="Times New Roman"/>
              </a:rPr>
              <a:t>р</a:t>
            </a:r>
            <a:r>
              <a:rPr sz="3600" b="1" spc="35" dirty="0" err="1">
                <a:latin typeface="Times New Roman"/>
                <a:cs typeface="Times New Roman"/>
              </a:rPr>
              <a:t>еа</a:t>
            </a:r>
            <a:r>
              <a:rPr sz="3600" b="1" dirty="0" err="1">
                <a:latin typeface="Times New Roman"/>
                <a:cs typeface="Times New Roman"/>
              </a:rPr>
              <a:t>лизац</a:t>
            </a:r>
            <a:r>
              <a:rPr sz="3600" b="1" spc="-15" dirty="0" err="1">
                <a:latin typeface="Times New Roman"/>
                <a:cs typeface="Times New Roman"/>
              </a:rPr>
              <a:t>и</a:t>
            </a:r>
            <a:r>
              <a:rPr sz="3600" b="1" dirty="0" err="1">
                <a:latin typeface="Times New Roman"/>
                <a:cs typeface="Times New Roman"/>
              </a:rPr>
              <a:t>и</a:t>
            </a:r>
            <a:endParaRPr sz="3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0D1CCF-CFCE-44F0-85DE-5AF379199BC6}"/>
              </a:ext>
            </a:extLst>
          </p:cNvPr>
          <p:cNvSpPr txBox="1"/>
          <p:nvPr/>
        </p:nvSpPr>
        <p:spPr>
          <a:xfrm>
            <a:off x="162205" y="35169"/>
            <a:ext cx="11277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40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азработка </a:t>
            </a: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сбора и утилизации отходов </a:t>
            </a:r>
            <a:r>
              <a:rPr lang="ru-RU" sz="2400" b="1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kern="12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о. Балашиха </a:t>
            </a: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современных технологий, применяемых в мировой 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практике. 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8CFE0-8A58-4C4A-9CA4-CA867ACD5C96}"/>
              </a:ext>
            </a:extLst>
          </p:cNvPr>
          <p:cNvSpPr txBox="1"/>
          <p:nvPr/>
        </p:nvSpPr>
        <p:spPr>
          <a:xfrm>
            <a:off x="162205" y="1307763"/>
            <a:ext cx="8077200" cy="5550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анкетирование в классе по способам сбора и утилизации 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мусора.</a:t>
            </a:r>
            <a:endParaRPr lang="ru-RU" sz="24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и провести сравнительный анализ способов сбора и утилизации мусора в России и других 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странах</a:t>
            </a:r>
            <a:r>
              <a:rPr lang="ru-RU" sz="24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ru-RU" sz="2400" b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Рассмотреть состояние проблемы сбора и утилизации      мусора в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Г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.о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Балашиха.</a:t>
            </a:r>
            <a:endParaRPr lang="ru-RU" sz="24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систему сбора и утилизации мусора и рассмотреть возможность ее реализации в условиях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о. Балашиха.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A34C57-800C-4535-9485-852AF0DC4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405" y="4800600"/>
            <a:ext cx="3893868" cy="18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4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1459" y="0"/>
            <a:ext cx="4320540" cy="6858000"/>
          </a:xfrm>
          <a:custGeom>
            <a:avLst/>
            <a:gdLst/>
            <a:ahLst/>
            <a:cxnLst/>
            <a:rect l="l" t="t" r="r" b="b"/>
            <a:pathLst>
              <a:path w="4320540" h="6858000">
                <a:moveTo>
                  <a:pt x="0" y="6857999"/>
                </a:moveTo>
                <a:lnTo>
                  <a:pt x="4320540" y="6857999"/>
                </a:lnTo>
                <a:lnTo>
                  <a:pt x="43205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-152400" y="-142206"/>
            <a:ext cx="12115800" cy="6858000"/>
          </a:xfrm>
          <a:custGeom>
            <a:avLst/>
            <a:gdLst/>
            <a:ahLst/>
            <a:cxnLst/>
            <a:rect l="l" t="t" r="r" b="b"/>
            <a:pathLst>
              <a:path w="7807959" h="6858000">
                <a:moveTo>
                  <a:pt x="0" y="6857999"/>
                </a:moveTo>
                <a:lnTo>
                  <a:pt x="7807959" y="6857999"/>
                </a:lnTo>
                <a:lnTo>
                  <a:pt x="78079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pPr marL="12700" lvl="0"/>
            <a:r>
              <a:rPr lang="ru-RU" sz="4400" b="1">
                <a:solidFill>
                  <a:prstClr val="black"/>
                </a:solidFill>
                <a:latin typeface="Times New Roman"/>
                <a:cs typeface="Times New Roman"/>
              </a:rPr>
              <a:t>	Сп</a:t>
            </a:r>
            <a:r>
              <a:rPr lang="ru-RU" sz="4400" b="1" spc="190">
                <a:solidFill>
                  <a:prstClr val="black"/>
                </a:solidFill>
                <a:latin typeface="Times New Roman"/>
                <a:cs typeface="Times New Roman"/>
              </a:rPr>
              <a:t>о</a:t>
            </a:r>
            <a:r>
              <a:rPr lang="ru-RU" sz="4400" b="1">
                <a:solidFill>
                  <a:prstClr val="black"/>
                </a:solidFill>
                <a:latin typeface="Times New Roman"/>
                <a:cs typeface="Times New Roman"/>
              </a:rPr>
              <a:t>собы </a:t>
            </a:r>
            <a:r>
              <a:rPr lang="ru-RU" sz="4400" b="1" spc="95" dirty="0">
                <a:solidFill>
                  <a:prstClr val="black"/>
                </a:solidFill>
                <a:latin typeface="Times New Roman"/>
                <a:cs typeface="Times New Roman"/>
              </a:rPr>
              <a:t>с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бора му</a:t>
            </a:r>
            <a:r>
              <a:rPr lang="ru-RU" sz="4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с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ора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6245" y="596943"/>
            <a:ext cx="8308511" cy="6278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sz="2400" b="1" dirty="0">
                <a:latin typeface="Times New Roman"/>
                <a:cs typeface="Times New Roman"/>
              </a:rPr>
              <a:t>Скл</a:t>
            </a:r>
            <a:r>
              <a:rPr sz="2400" b="1" spc="10" dirty="0">
                <a:latin typeface="Times New Roman"/>
                <a:cs typeface="Times New Roman"/>
              </a:rPr>
              <a:t>а</a:t>
            </a:r>
            <a:r>
              <a:rPr sz="2400" b="1" dirty="0">
                <a:latin typeface="Times New Roman"/>
                <a:cs typeface="Times New Roman"/>
              </a:rPr>
              <a:t>диро</a:t>
            </a:r>
            <a:r>
              <a:rPr sz="2400" b="1" spc="-80" dirty="0">
                <a:latin typeface="Times New Roman"/>
                <a:cs typeface="Times New Roman"/>
              </a:rPr>
              <a:t>в</a:t>
            </a:r>
            <a:r>
              <a:rPr sz="2400" b="1" dirty="0">
                <a:latin typeface="Times New Roman"/>
                <a:cs typeface="Times New Roman"/>
              </a:rPr>
              <a:t>ание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sz="2400" b="1" dirty="0" err="1">
                <a:latin typeface="Times New Roman"/>
                <a:cs typeface="Times New Roman"/>
              </a:rPr>
              <a:t>на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sz="2400" b="1" dirty="0" err="1">
                <a:latin typeface="Times New Roman"/>
                <a:cs typeface="Times New Roman"/>
              </a:rPr>
              <a:t>об</a:t>
            </a:r>
            <a:r>
              <a:rPr sz="2400" b="1" spc="-120" dirty="0" err="1">
                <a:latin typeface="Times New Roman"/>
                <a:cs typeface="Times New Roman"/>
              </a:rPr>
              <a:t>о</a:t>
            </a:r>
            <a:r>
              <a:rPr sz="2400" b="1" dirty="0" err="1">
                <a:latin typeface="Times New Roman"/>
                <a:cs typeface="Times New Roman"/>
              </a:rPr>
              <a:t>чинах</a:t>
            </a:r>
            <a:r>
              <a:rPr lang="ru-RU" sz="2400" b="1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- э</a:t>
            </a:r>
            <a:r>
              <a:rPr lang="ru-RU" sz="2400" b="1" i="1" spc="-30" dirty="0">
                <a:latin typeface="Times New Roman"/>
                <a:cs typeface="Times New Roman"/>
              </a:rPr>
              <a:t>т</a:t>
            </a:r>
            <a:r>
              <a:rPr lang="ru-RU" sz="2400" b="1" i="1" dirty="0">
                <a:latin typeface="Times New Roman"/>
                <a:cs typeface="Times New Roman"/>
              </a:rPr>
              <a:t>о про</a:t>
            </a:r>
            <a:r>
              <a:rPr lang="ru-RU" sz="2400" b="1" i="1" spc="10" dirty="0">
                <a:latin typeface="Times New Roman"/>
                <a:cs typeface="Times New Roman"/>
              </a:rPr>
              <a:t>и</a:t>
            </a:r>
            <a:r>
              <a:rPr lang="ru-RU" sz="2400" b="1" i="1" spc="-45" dirty="0">
                <a:latin typeface="Times New Roman"/>
                <a:cs typeface="Times New Roman"/>
              </a:rPr>
              <a:t>с</a:t>
            </a:r>
            <a:r>
              <a:rPr lang="ru-RU" sz="2400" b="1" i="1" spc="-120" dirty="0">
                <a:latin typeface="Times New Roman"/>
                <a:cs typeface="Times New Roman"/>
              </a:rPr>
              <a:t>х</a:t>
            </a:r>
            <a:r>
              <a:rPr lang="ru-RU" sz="2400" b="1" i="1" spc="-100" dirty="0">
                <a:latin typeface="Times New Roman"/>
                <a:cs typeface="Times New Roman"/>
              </a:rPr>
              <a:t>о</a:t>
            </a:r>
            <a:r>
              <a:rPr lang="ru-RU" sz="2400" b="1" i="1" dirty="0">
                <a:latin typeface="Times New Roman"/>
                <a:cs typeface="Times New Roman"/>
              </a:rPr>
              <a:t>дит</a:t>
            </a:r>
            <a:r>
              <a:rPr lang="ru-RU" sz="2400" b="1" i="1" spc="-20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в с</a:t>
            </a:r>
            <a:r>
              <a:rPr lang="ru-RU" sz="2400" b="1" i="1" spc="35" dirty="0">
                <a:latin typeface="Times New Roman"/>
                <a:cs typeface="Times New Roman"/>
              </a:rPr>
              <a:t>т</a:t>
            </a:r>
            <a:r>
              <a:rPr lang="ru-RU" sz="2400" b="1" i="1" dirty="0">
                <a:latin typeface="Times New Roman"/>
                <a:cs typeface="Times New Roman"/>
              </a:rPr>
              <a:t>ранах </a:t>
            </a:r>
            <a:r>
              <a:rPr lang="ru-RU" sz="2400" b="1" i="1" spc="-55" dirty="0">
                <a:latin typeface="Times New Roman"/>
                <a:cs typeface="Times New Roman"/>
              </a:rPr>
              <a:t>б</a:t>
            </a:r>
            <a:r>
              <a:rPr lang="ru-RU" sz="2400" b="1" i="1" spc="35" dirty="0">
                <a:latin typeface="Times New Roman"/>
                <a:cs typeface="Times New Roman"/>
              </a:rPr>
              <a:t>е</a:t>
            </a:r>
            <a:r>
              <a:rPr lang="ru-RU" sz="2400" b="1" i="1" dirty="0">
                <a:latin typeface="Times New Roman"/>
                <a:cs typeface="Times New Roman"/>
              </a:rPr>
              <a:t>з оф</a:t>
            </a:r>
            <a:r>
              <a:rPr lang="ru-RU" sz="2400" b="1" i="1" spc="10" dirty="0">
                <a:latin typeface="Times New Roman"/>
                <a:cs typeface="Times New Roman"/>
              </a:rPr>
              <a:t>и</a:t>
            </a:r>
            <a:r>
              <a:rPr lang="ru-RU" sz="2400" b="1" i="1" dirty="0">
                <a:latin typeface="Times New Roman"/>
                <a:cs typeface="Times New Roman"/>
              </a:rPr>
              <a:t>ц</a:t>
            </a:r>
            <a:r>
              <a:rPr lang="ru-RU" sz="2400" b="1" i="1" spc="10" dirty="0">
                <a:latin typeface="Times New Roman"/>
                <a:cs typeface="Times New Roman"/>
              </a:rPr>
              <a:t>и</a:t>
            </a:r>
            <a:r>
              <a:rPr lang="ru-RU" sz="2400" b="1" i="1" spc="15" dirty="0">
                <a:latin typeface="Times New Roman"/>
                <a:cs typeface="Times New Roman"/>
              </a:rPr>
              <a:t>а</a:t>
            </a:r>
            <a:r>
              <a:rPr lang="ru-RU" sz="2400" b="1" i="1" dirty="0">
                <a:latin typeface="Times New Roman"/>
                <a:cs typeface="Times New Roman"/>
              </a:rPr>
              <a:t>ль</a:t>
            </a:r>
            <a:r>
              <a:rPr lang="ru-RU" sz="2400" b="1" i="1" spc="5" dirty="0">
                <a:latin typeface="Times New Roman"/>
                <a:cs typeface="Times New Roman"/>
              </a:rPr>
              <a:t>н</a:t>
            </a:r>
            <a:r>
              <a:rPr lang="ru-RU" sz="2400" b="1" i="1" dirty="0">
                <a:latin typeface="Times New Roman"/>
                <a:cs typeface="Times New Roman"/>
              </a:rPr>
              <a:t>ой про</a:t>
            </a:r>
            <a:r>
              <a:rPr lang="ru-RU" sz="2400" b="1" i="1" spc="10" dirty="0">
                <a:latin typeface="Times New Roman"/>
                <a:cs typeface="Times New Roman"/>
              </a:rPr>
              <a:t>г</a:t>
            </a:r>
            <a:r>
              <a:rPr lang="ru-RU" sz="2400" b="1" i="1" dirty="0">
                <a:latin typeface="Times New Roman"/>
                <a:cs typeface="Times New Roman"/>
              </a:rPr>
              <a:t>рам</a:t>
            </a:r>
            <a:r>
              <a:rPr lang="ru-RU" sz="2400" b="1" i="1" spc="-15" dirty="0">
                <a:latin typeface="Times New Roman"/>
                <a:cs typeface="Times New Roman"/>
              </a:rPr>
              <a:t>м</a:t>
            </a:r>
            <a:r>
              <a:rPr lang="ru-RU" sz="2400" b="1" i="1" dirty="0">
                <a:latin typeface="Times New Roman"/>
                <a:cs typeface="Times New Roman"/>
              </a:rPr>
              <a:t>ы</a:t>
            </a:r>
            <a:r>
              <a:rPr lang="ru-RU" sz="2400" b="1" i="1" spc="5" dirty="0">
                <a:latin typeface="Times New Roman"/>
                <a:cs typeface="Times New Roman"/>
              </a:rPr>
              <a:t> </a:t>
            </a:r>
            <a:r>
              <a:rPr lang="ru-RU" sz="2400" b="1" i="1" spc="35" dirty="0">
                <a:latin typeface="Times New Roman"/>
                <a:cs typeface="Times New Roman"/>
              </a:rPr>
              <a:t>с</a:t>
            </a:r>
            <a:r>
              <a:rPr lang="ru-RU" sz="2400" b="1" i="1" dirty="0">
                <a:latin typeface="Times New Roman"/>
                <a:cs typeface="Times New Roman"/>
              </a:rPr>
              <a:t>бора м</a:t>
            </a:r>
            <a:r>
              <a:rPr lang="ru-RU" sz="2400" b="1" i="1" spc="25" dirty="0">
                <a:latin typeface="Times New Roman"/>
                <a:cs typeface="Times New Roman"/>
              </a:rPr>
              <a:t>у</a:t>
            </a:r>
            <a:r>
              <a:rPr lang="ru-RU" sz="2400" b="1" i="1" dirty="0">
                <a:latin typeface="Times New Roman"/>
                <a:cs typeface="Times New Roman"/>
              </a:rPr>
              <a:t>сора.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Сбор от двери к двери </a:t>
            </a:r>
            <a:r>
              <a:rPr lang="ru-RU" sz="2400" b="1" i="1" dirty="0">
                <a:latin typeface="Times New Roman"/>
                <a:cs typeface="Times New Roman"/>
              </a:rPr>
              <a:t>- в Мехико так собирают все отходы, а в Копенгагене – отдельные виды опасных отходов.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Контейнеры </a:t>
            </a:r>
            <a:r>
              <a:rPr lang="ru-RU" sz="2400" b="1" i="1" dirty="0">
                <a:latin typeface="Times New Roman"/>
                <a:cs typeface="Times New Roman"/>
              </a:rPr>
              <a:t>- в большинстве развитых стран, их убирают под землю, оставляя снаружи только приемник для мусора.</a:t>
            </a:r>
            <a:endParaRPr lang="ru-RU" sz="24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endParaRPr lang="ru-RU" sz="24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endParaRPr lang="ru-RU" sz="2400" b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Подземная вакуумная система </a:t>
            </a:r>
            <a:r>
              <a:rPr lang="ru-RU" sz="2400" b="1" i="1" dirty="0">
                <a:latin typeface="Times New Roman"/>
                <a:cs typeface="Times New Roman"/>
              </a:rPr>
              <a:t>- благодаря подземной </a:t>
            </a:r>
            <a:r>
              <a:rPr lang="ru-RU" sz="2400" b="1" i="1" dirty="0" smtClean="0">
                <a:latin typeface="Times New Roman"/>
                <a:cs typeface="Times New Roman"/>
              </a:rPr>
              <a:t>вакуумной </a:t>
            </a:r>
            <a:r>
              <a:rPr lang="ru-RU" sz="2400" b="1" i="1" dirty="0">
                <a:latin typeface="Times New Roman"/>
                <a:cs typeface="Times New Roman"/>
              </a:rPr>
              <a:t>системы мусор собирается и </a:t>
            </a:r>
            <a:r>
              <a:rPr lang="ru-RU" sz="2400" b="1" i="1" dirty="0" smtClean="0">
                <a:latin typeface="Times New Roman"/>
                <a:cs typeface="Times New Roman"/>
              </a:rPr>
              <a:t>поступает на </a:t>
            </a:r>
            <a:r>
              <a:rPr lang="ru-RU" sz="2400" b="1" i="1" dirty="0">
                <a:latin typeface="Times New Roman"/>
                <a:cs typeface="Times New Roman"/>
              </a:rPr>
              <a:t>станцию для дальнейшей </a:t>
            </a:r>
            <a:r>
              <a:rPr lang="ru-RU" sz="2400" b="1" i="1" dirty="0" smtClean="0">
                <a:latin typeface="Times New Roman"/>
                <a:cs typeface="Times New Roman"/>
              </a:rPr>
              <a:t>переработки.</a:t>
            </a: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9" y="68083"/>
            <a:ext cx="2723811" cy="1894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365" y="1991838"/>
            <a:ext cx="3258339" cy="1545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594537"/>
            <a:ext cx="3164304" cy="1779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1" y="5404055"/>
            <a:ext cx="3786554" cy="13612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1459" y="0"/>
            <a:ext cx="4320540" cy="6858000"/>
          </a:xfrm>
          <a:custGeom>
            <a:avLst/>
            <a:gdLst/>
            <a:ahLst/>
            <a:cxnLst/>
            <a:rect l="l" t="t" r="r" b="b"/>
            <a:pathLst>
              <a:path w="4320540" h="6858000">
                <a:moveTo>
                  <a:pt x="0" y="6857999"/>
                </a:moveTo>
                <a:lnTo>
                  <a:pt x="4320540" y="6857999"/>
                </a:lnTo>
                <a:lnTo>
                  <a:pt x="43205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12115800" cy="6858000"/>
          </a:xfrm>
          <a:custGeom>
            <a:avLst/>
            <a:gdLst/>
            <a:ahLst/>
            <a:cxnLst/>
            <a:rect l="l" t="t" r="r" b="b"/>
            <a:pathLst>
              <a:path w="7807959" h="6858000">
                <a:moveTo>
                  <a:pt x="0" y="6857999"/>
                </a:moveTo>
                <a:lnTo>
                  <a:pt x="7807959" y="6857999"/>
                </a:lnTo>
                <a:lnTo>
                  <a:pt x="78079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pPr marL="12700" lvl="0"/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	Сп</a:t>
            </a:r>
            <a:r>
              <a:rPr lang="ru-RU" sz="4400" b="1" spc="190" dirty="0">
                <a:solidFill>
                  <a:prstClr val="black"/>
                </a:solidFill>
                <a:latin typeface="Times New Roman"/>
                <a:cs typeface="Times New Roman"/>
              </a:rPr>
              <a:t>о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собы </a:t>
            </a:r>
            <a:r>
              <a:rPr lang="ru-RU" sz="4400" b="1" spc="95" dirty="0">
                <a:solidFill>
                  <a:prstClr val="black"/>
                </a:solidFill>
                <a:latin typeface="Times New Roman"/>
                <a:cs typeface="Times New Roman"/>
              </a:rPr>
              <a:t>переработки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 му</a:t>
            </a:r>
            <a:r>
              <a:rPr lang="ru-RU" sz="4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с</a:t>
            </a:r>
            <a:r>
              <a:rPr lang="ru-RU" sz="4400" b="1" dirty="0">
                <a:solidFill>
                  <a:prstClr val="black"/>
                </a:solidFill>
                <a:latin typeface="Times New Roman"/>
                <a:cs typeface="Times New Roman"/>
              </a:rPr>
              <a:t>ора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413" y="1143000"/>
            <a:ext cx="12004187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Захоронение и компостирование – </a:t>
            </a:r>
            <a:r>
              <a:rPr lang="ru-RU" sz="2400" b="1" i="1" dirty="0">
                <a:latin typeface="Times New Roman"/>
                <a:cs typeface="Times New Roman"/>
              </a:rPr>
              <a:t>отходы находятся 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r>
              <a:rPr lang="en-US" sz="2400" b="1" i="1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на полигонах и разлагаются.</a:t>
            </a: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Сжигание - </a:t>
            </a:r>
            <a:r>
              <a:rPr lang="ru-RU" sz="2400" b="1" i="1" dirty="0">
                <a:latin typeface="Times New Roman"/>
                <a:cs typeface="Times New Roman"/>
              </a:rPr>
              <a:t>при горении уничтожается только 70% отходов, 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r>
              <a:rPr lang="en-US" sz="2400" b="1" i="1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остальное превращается в золу и шлаки.</a:t>
            </a: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Плазменная переработка – </a:t>
            </a:r>
            <a:r>
              <a:rPr lang="ru-RU" sz="2400" b="1" i="1" dirty="0">
                <a:latin typeface="Times New Roman"/>
                <a:cs typeface="Times New Roman"/>
              </a:rPr>
              <a:t>при плазменной переработке 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r>
              <a:rPr lang="en-US" sz="2400" b="1" i="1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выделяется газ, но его не выбрасывают в атмосферу, </a:t>
            </a:r>
          </a:p>
          <a:p>
            <a:pPr marL="12700">
              <a:lnSpc>
                <a:spcPct val="100000"/>
              </a:lnSpc>
              <a:tabLst>
                <a:tab pos="4161790" algn="l"/>
                <a:tab pos="4911090" algn="l"/>
              </a:tabLst>
            </a:pPr>
            <a:r>
              <a:rPr lang="en-US" sz="2400" b="1" i="1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а используют как источник энергии.</a:t>
            </a: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b="1" i="1" dirty="0">
              <a:latin typeface="Times New Roman"/>
              <a:cs typeface="Times New Roman"/>
            </a:endParaRPr>
          </a:p>
          <a:p>
            <a:pPr marL="698500" indent="-685800"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r>
              <a:rPr lang="ru-RU" sz="2400" b="1" dirty="0">
                <a:latin typeface="Times New Roman"/>
                <a:cs typeface="Times New Roman"/>
              </a:rPr>
              <a:t>Пиролиз - </a:t>
            </a:r>
            <a:r>
              <a:rPr lang="ru-RU" sz="2400" b="1" i="1" dirty="0">
                <a:latin typeface="Times New Roman"/>
                <a:cs typeface="Times New Roman"/>
              </a:rPr>
              <a:t>при низк</a:t>
            </a:r>
            <a:r>
              <a:rPr lang="ru-RU" sz="2400" b="1" i="1" spc="-15" dirty="0">
                <a:latin typeface="Times New Roman"/>
                <a:cs typeface="Times New Roman"/>
              </a:rPr>
              <a:t>и</a:t>
            </a:r>
            <a:r>
              <a:rPr lang="ru-RU" sz="2400" b="1" i="1" dirty="0">
                <a:latin typeface="Times New Roman"/>
                <a:cs typeface="Times New Roman"/>
              </a:rPr>
              <a:t>х т</a:t>
            </a:r>
            <a:r>
              <a:rPr lang="ru-RU" sz="2400" b="1" i="1" spc="5" dirty="0">
                <a:latin typeface="Times New Roman"/>
                <a:cs typeface="Times New Roman"/>
              </a:rPr>
              <a:t>е</a:t>
            </a:r>
            <a:r>
              <a:rPr lang="ru-RU" sz="2400" b="1" i="1" dirty="0">
                <a:latin typeface="Times New Roman"/>
                <a:cs typeface="Times New Roman"/>
              </a:rPr>
              <a:t>мпер</a:t>
            </a:r>
            <a:r>
              <a:rPr lang="ru-RU" sz="2400" b="1" i="1" spc="-100" dirty="0">
                <a:latin typeface="Times New Roman"/>
                <a:cs typeface="Times New Roman"/>
              </a:rPr>
              <a:t>а</a:t>
            </a:r>
            <a:r>
              <a:rPr lang="ru-RU" sz="2400" b="1" i="1" spc="-35" dirty="0">
                <a:latin typeface="Times New Roman"/>
                <a:cs typeface="Times New Roman"/>
              </a:rPr>
              <a:t>т</a:t>
            </a:r>
            <a:r>
              <a:rPr lang="ru-RU" sz="2400" b="1" i="1" spc="35" dirty="0">
                <a:latin typeface="Times New Roman"/>
                <a:cs typeface="Times New Roman"/>
              </a:rPr>
              <a:t>у</a:t>
            </a:r>
            <a:r>
              <a:rPr lang="ru-RU" sz="2400" b="1" i="1" dirty="0">
                <a:latin typeface="Times New Roman"/>
                <a:cs typeface="Times New Roman"/>
              </a:rPr>
              <a:t>рах вы</a:t>
            </a:r>
            <a:r>
              <a:rPr lang="ru-RU" sz="2400" b="1" i="1" spc="10" dirty="0">
                <a:latin typeface="Times New Roman"/>
                <a:cs typeface="Times New Roman"/>
              </a:rPr>
              <a:t>д</a:t>
            </a:r>
            <a:r>
              <a:rPr lang="ru-RU" sz="2400" b="1" i="1" dirty="0">
                <a:latin typeface="Times New Roman"/>
                <a:cs typeface="Times New Roman"/>
              </a:rPr>
              <a:t>ел</a:t>
            </a:r>
            <a:r>
              <a:rPr lang="ru-RU" sz="2400" b="1" i="1" spc="10" dirty="0">
                <a:latin typeface="Times New Roman"/>
                <a:cs typeface="Times New Roman"/>
              </a:rPr>
              <a:t>я</a:t>
            </a:r>
            <a:r>
              <a:rPr lang="ru-RU" sz="2400" b="1" i="1" dirty="0">
                <a:latin typeface="Times New Roman"/>
                <a:cs typeface="Times New Roman"/>
              </a:rPr>
              <a:t>е</a:t>
            </a:r>
            <a:r>
              <a:rPr lang="ru-RU" sz="2400" b="1" i="1" spc="50" dirty="0">
                <a:latin typeface="Times New Roman"/>
                <a:cs typeface="Times New Roman"/>
              </a:rPr>
              <a:t>т</a:t>
            </a:r>
            <a:r>
              <a:rPr lang="ru-RU" sz="2400" b="1" i="1" dirty="0">
                <a:latin typeface="Times New Roman"/>
                <a:cs typeface="Times New Roman"/>
              </a:rPr>
              <a:t>ся </a:t>
            </a:r>
            <a:r>
              <a:rPr lang="ru-RU" sz="2400" b="1" i="1" spc="-25" dirty="0">
                <a:latin typeface="Times New Roman"/>
                <a:cs typeface="Times New Roman"/>
              </a:rPr>
              <a:t>м</a:t>
            </a:r>
            <a:r>
              <a:rPr lang="ru-RU" sz="2400" b="1" i="1" spc="35" dirty="0">
                <a:latin typeface="Times New Roman"/>
                <a:cs typeface="Times New Roman"/>
              </a:rPr>
              <a:t>а</a:t>
            </a:r>
            <a:r>
              <a:rPr lang="ru-RU" sz="2400" b="1" i="1" dirty="0">
                <a:latin typeface="Times New Roman"/>
                <a:cs typeface="Times New Roman"/>
              </a:rPr>
              <a:t>л</a:t>
            </a:r>
            <a:r>
              <a:rPr lang="ru-RU" sz="2400" b="1" i="1" spc="45" dirty="0">
                <a:latin typeface="Times New Roman"/>
                <a:cs typeface="Times New Roman"/>
              </a:rPr>
              <a:t>о</a:t>
            </a:r>
            <a:r>
              <a:rPr lang="ru-RU" sz="2400" b="1" i="1" dirty="0">
                <a:latin typeface="Times New Roman"/>
                <a:cs typeface="Times New Roman"/>
              </a:rPr>
              <a:t>е </a:t>
            </a:r>
          </a:p>
          <a:p>
            <a:pPr marL="12700">
              <a:tabLst>
                <a:tab pos="4161790" algn="l"/>
                <a:tab pos="4911090" algn="l"/>
              </a:tabLst>
            </a:pPr>
            <a:r>
              <a:rPr lang="ru-RU" sz="2400" b="1" i="1" spc="-190" dirty="0">
                <a:latin typeface="Times New Roman"/>
                <a:cs typeface="Times New Roman"/>
              </a:rPr>
              <a:t> к</a:t>
            </a:r>
            <a:r>
              <a:rPr lang="ru-RU" sz="2400" b="1" i="1" spc="-40" dirty="0">
                <a:latin typeface="Times New Roman"/>
                <a:cs typeface="Times New Roman"/>
              </a:rPr>
              <a:t>о</a:t>
            </a:r>
            <a:r>
              <a:rPr lang="ru-RU" sz="2400" b="1" i="1" dirty="0">
                <a:latin typeface="Times New Roman"/>
                <a:cs typeface="Times New Roman"/>
              </a:rPr>
              <a:t>ли</a:t>
            </a:r>
            <a:r>
              <a:rPr lang="ru-RU" sz="2400" b="1" i="1" spc="10" dirty="0">
                <a:latin typeface="Times New Roman"/>
                <a:cs typeface="Times New Roman"/>
              </a:rPr>
              <a:t>ч</a:t>
            </a:r>
            <a:r>
              <a:rPr lang="ru-RU" sz="2400" b="1" i="1" spc="75" dirty="0">
                <a:latin typeface="Times New Roman"/>
                <a:cs typeface="Times New Roman"/>
              </a:rPr>
              <a:t>е</a:t>
            </a:r>
            <a:r>
              <a:rPr lang="ru-RU" sz="2400" b="1" i="1" dirty="0">
                <a:latin typeface="Times New Roman"/>
                <a:cs typeface="Times New Roman"/>
              </a:rPr>
              <a:t>с</a:t>
            </a:r>
            <a:r>
              <a:rPr lang="ru-RU" sz="2400" b="1" i="1" spc="10" dirty="0">
                <a:latin typeface="Times New Roman"/>
                <a:cs typeface="Times New Roman"/>
              </a:rPr>
              <a:t>т</a:t>
            </a:r>
            <a:r>
              <a:rPr lang="ru-RU" sz="2400" b="1" i="1" spc="-20" dirty="0">
                <a:latin typeface="Times New Roman"/>
                <a:cs typeface="Times New Roman"/>
              </a:rPr>
              <a:t>в</a:t>
            </a:r>
            <a:r>
              <a:rPr lang="ru-RU" sz="2400" b="1" i="1" dirty="0">
                <a:latin typeface="Times New Roman"/>
                <a:cs typeface="Times New Roman"/>
              </a:rPr>
              <a:t>о вр</a:t>
            </a:r>
            <a:r>
              <a:rPr lang="ru-RU" sz="2400" b="1" i="1" spc="-35" dirty="0">
                <a:latin typeface="Times New Roman"/>
                <a:cs typeface="Times New Roman"/>
              </a:rPr>
              <a:t>е</a:t>
            </a:r>
            <a:r>
              <a:rPr lang="ru-RU" sz="2400" b="1" i="1" dirty="0">
                <a:latin typeface="Times New Roman"/>
                <a:cs typeface="Times New Roman"/>
              </a:rPr>
              <a:t>дных вещ</a:t>
            </a:r>
            <a:r>
              <a:rPr lang="ru-RU" sz="2400" b="1" i="1" spc="80" dirty="0">
                <a:latin typeface="Times New Roman"/>
                <a:cs typeface="Times New Roman"/>
              </a:rPr>
              <a:t>е</a:t>
            </a:r>
            <a:r>
              <a:rPr lang="ru-RU" sz="2400" b="1" i="1" dirty="0">
                <a:latin typeface="Times New Roman"/>
                <a:cs typeface="Times New Roman"/>
              </a:rPr>
              <a:t>с</a:t>
            </a:r>
            <a:r>
              <a:rPr lang="ru-RU" sz="2400" b="1" i="1" spc="5" dirty="0">
                <a:latin typeface="Times New Roman"/>
                <a:cs typeface="Times New Roman"/>
              </a:rPr>
              <a:t>т</a:t>
            </a:r>
            <a:r>
              <a:rPr lang="ru-RU" sz="2400" b="1" i="1" dirty="0">
                <a:latin typeface="Times New Roman"/>
                <a:cs typeface="Times New Roman"/>
              </a:rPr>
              <a:t>в и </a:t>
            </a:r>
            <a:r>
              <a:rPr lang="ru-RU" sz="2400" b="1" i="1" spc="35" dirty="0">
                <a:latin typeface="Times New Roman"/>
                <a:cs typeface="Times New Roman"/>
              </a:rPr>
              <a:t>с</a:t>
            </a:r>
            <a:r>
              <a:rPr lang="ru-RU" sz="2400" b="1" i="1" dirty="0">
                <a:latin typeface="Times New Roman"/>
                <a:cs typeface="Times New Roman"/>
              </a:rPr>
              <a:t>ами </a:t>
            </a:r>
            <a:r>
              <a:rPr lang="ru-RU" sz="2400" b="1" i="1" spc="-35" dirty="0">
                <a:latin typeface="Times New Roman"/>
                <a:cs typeface="Times New Roman"/>
              </a:rPr>
              <a:t>о</a:t>
            </a:r>
            <a:r>
              <a:rPr lang="ru-RU" sz="2400" b="1" i="1" dirty="0">
                <a:latin typeface="Times New Roman"/>
                <a:cs typeface="Times New Roman"/>
              </a:rPr>
              <a:t>т</a:t>
            </a:r>
            <a:r>
              <a:rPr lang="ru-RU" sz="2400" b="1" i="1" spc="-130" dirty="0">
                <a:latin typeface="Times New Roman"/>
                <a:cs typeface="Times New Roman"/>
              </a:rPr>
              <a:t>х</a:t>
            </a:r>
            <a:r>
              <a:rPr lang="ru-RU" sz="2400" b="1" i="1" spc="-100" dirty="0">
                <a:latin typeface="Times New Roman"/>
                <a:cs typeface="Times New Roman"/>
              </a:rPr>
              <a:t>о</a:t>
            </a:r>
            <a:r>
              <a:rPr lang="ru-RU" sz="2400" b="1" i="1" dirty="0">
                <a:latin typeface="Times New Roman"/>
                <a:cs typeface="Times New Roman"/>
              </a:rPr>
              <a:t>ды умень</a:t>
            </a:r>
            <a:r>
              <a:rPr lang="ru-RU" sz="2400" b="1" i="1" spc="10" dirty="0">
                <a:latin typeface="Times New Roman"/>
                <a:cs typeface="Times New Roman"/>
              </a:rPr>
              <a:t>ш</a:t>
            </a:r>
            <a:r>
              <a:rPr lang="ru-RU" sz="2400" b="1" i="1" dirty="0">
                <a:latin typeface="Times New Roman"/>
                <a:cs typeface="Times New Roman"/>
              </a:rPr>
              <a:t>а</a:t>
            </a:r>
            <a:r>
              <a:rPr lang="ru-RU" sz="2400" b="1" i="1" spc="-45" dirty="0">
                <a:latin typeface="Times New Roman"/>
                <a:cs typeface="Times New Roman"/>
              </a:rPr>
              <a:t>ю</a:t>
            </a:r>
            <a:r>
              <a:rPr lang="ru-RU" sz="2400" b="1" i="1" spc="45" dirty="0">
                <a:latin typeface="Times New Roman"/>
                <a:cs typeface="Times New Roman"/>
              </a:rPr>
              <a:t>т</a:t>
            </a:r>
            <a:r>
              <a:rPr lang="ru-RU" sz="2400" b="1" i="1" dirty="0">
                <a:latin typeface="Times New Roman"/>
                <a:cs typeface="Times New Roman"/>
              </a:rPr>
              <a:t>ся</a:t>
            </a:r>
            <a:r>
              <a:rPr lang="ru-RU" sz="2400" b="1" i="1" spc="-50" dirty="0">
                <a:latin typeface="Times New Roman"/>
                <a:cs typeface="Times New Roman"/>
              </a:rPr>
              <a:t> </a:t>
            </a:r>
            <a:r>
              <a:rPr lang="ru-RU" sz="2400" b="1" i="1" dirty="0">
                <a:latin typeface="Times New Roman"/>
                <a:cs typeface="Times New Roman"/>
              </a:rPr>
              <a:t>в 10 раз</a:t>
            </a:r>
          </a:p>
          <a:p>
            <a:pPr marL="698500" indent="-6858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161790" algn="l"/>
                <a:tab pos="4911090" algn="l"/>
              </a:tabLst>
            </a:pP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32" y="45618"/>
            <a:ext cx="1694216" cy="2113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995" y="2169715"/>
            <a:ext cx="2232288" cy="1392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1259" y="3586256"/>
            <a:ext cx="2654479" cy="1493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334" y="5112450"/>
            <a:ext cx="1789502" cy="17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7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017619"/>
            <a:ext cx="10363200" cy="556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167887"/>
            <a:ext cx="12034520" cy="849732"/>
          </a:xfrm>
          <a:prstGeom prst="rect">
            <a:avLst/>
          </a:prstGeom>
        </p:spPr>
        <p:txBody>
          <a:bodyPr vert="horz" wrap="square" lIns="0" tIns="353834" rIns="0" bIns="0" rtlCol="0">
            <a:spAutoFit/>
          </a:bodyPr>
          <a:lstStyle/>
          <a:p>
            <a:pPr marL="2572385">
              <a:lnSpc>
                <a:spcPct val="100000"/>
              </a:lnSpc>
            </a:pPr>
            <a:r>
              <a:rPr sz="3200" b="1" spc="5" dirty="0"/>
              <a:t>П</a:t>
            </a:r>
            <a:r>
              <a:rPr sz="3200" b="1" dirty="0"/>
              <a:t>ри</a:t>
            </a:r>
            <a:r>
              <a:rPr sz="3200" b="1" spc="10" dirty="0"/>
              <a:t>н</a:t>
            </a:r>
            <a:r>
              <a:rPr sz="3200" b="1" dirty="0"/>
              <a:t>ц</a:t>
            </a:r>
            <a:r>
              <a:rPr sz="3200" b="1" spc="10" dirty="0"/>
              <a:t>и</a:t>
            </a:r>
            <a:r>
              <a:rPr sz="3200" b="1" dirty="0"/>
              <a:t>п</a:t>
            </a:r>
            <a:r>
              <a:rPr sz="3200" b="1" spc="-35" dirty="0"/>
              <a:t> </a:t>
            </a:r>
            <a:r>
              <a:rPr sz="3200" b="1" dirty="0"/>
              <a:t>ра</a:t>
            </a:r>
            <a:r>
              <a:rPr sz="3200" b="1" spc="-10" dirty="0"/>
              <a:t>б</a:t>
            </a:r>
            <a:r>
              <a:rPr sz="3200" b="1" spc="-40" dirty="0"/>
              <a:t>о</a:t>
            </a:r>
            <a:r>
              <a:rPr sz="3200" b="1" dirty="0"/>
              <a:t>ты</a:t>
            </a:r>
            <a:r>
              <a:rPr sz="3200" b="1" spc="20" dirty="0"/>
              <a:t> </a:t>
            </a:r>
            <a:r>
              <a:rPr sz="3200" b="1" dirty="0"/>
              <a:t>п</a:t>
            </a:r>
            <a:r>
              <a:rPr sz="3200" b="1" spc="10" dirty="0"/>
              <a:t>и</a:t>
            </a:r>
            <a:r>
              <a:rPr sz="3200" b="1" dirty="0"/>
              <a:t>р</a:t>
            </a:r>
            <a:r>
              <a:rPr sz="3200" b="1" spc="-40" dirty="0"/>
              <a:t>о</a:t>
            </a:r>
            <a:r>
              <a:rPr sz="3200" b="1" dirty="0"/>
              <a:t>л</a:t>
            </a:r>
            <a:r>
              <a:rPr sz="3200" b="1" spc="5" dirty="0"/>
              <a:t>и</a:t>
            </a:r>
            <a:r>
              <a:rPr sz="3200" b="1" dirty="0"/>
              <a:t>зной</a:t>
            </a:r>
            <a:r>
              <a:rPr sz="3200" b="1" spc="-20" dirty="0"/>
              <a:t> </a:t>
            </a:r>
            <a:r>
              <a:rPr sz="3200" b="1" spc="35" dirty="0"/>
              <a:t>у</a:t>
            </a:r>
            <a:r>
              <a:rPr sz="3200" b="1" dirty="0"/>
              <a:t>с</a:t>
            </a:r>
            <a:r>
              <a:rPr sz="3200" b="1" spc="35" dirty="0"/>
              <a:t>т</a:t>
            </a:r>
            <a:r>
              <a:rPr sz="3200" b="1" dirty="0"/>
              <a:t>ано</a:t>
            </a:r>
            <a:r>
              <a:rPr sz="3200" b="1" spc="10" dirty="0"/>
              <a:t>в</a:t>
            </a:r>
            <a:r>
              <a:rPr sz="3200" b="1" dirty="0"/>
              <a:t>ки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925" y="208920"/>
            <a:ext cx="12118975" cy="14183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Сра</a:t>
            </a:r>
            <a:r>
              <a:rPr sz="3200" b="1" spc="5" dirty="0">
                <a:latin typeface="Times New Roman"/>
                <a:cs typeface="Times New Roman"/>
              </a:rPr>
              <a:t>в</a:t>
            </a:r>
            <a:r>
              <a:rPr sz="3200" b="1" dirty="0">
                <a:latin typeface="Times New Roman"/>
                <a:cs typeface="Times New Roman"/>
              </a:rPr>
              <a:t>н</a:t>
            </a:r>
            <a:r>
              <a:rPr sz="3200" b="1" spc="10" dirty="0">
                <a:latin typeface="Times New Roman"/>
                <a:cs typeface="Times New Roman"/>
              </a:rPr>
              <a:t>и</a:t>
            </a:r>
            <a:r>
              <a:rPr sz="3200" b="1" dirty="0">
                <a:latin typeface="Times New Roman"/>
                <a:cs typeface="Times New Roman"/>
              </a:rPr>
              <a:t>тель</a:t>
            </a:r>
            <a:r>
              <a:rPr sz="3200" b="1" spc="5" dirty="0">
                <a:latin typeface="Times New Roman"/>
                <a:cs typeface="Times New Roman"/>
              </a:rPr>
              <a:t>н</a:t>
            </a:r>
            <a:r>
              <a:rPr sz="3200" b="1" dirty="0">
                <a:latin typeface="Times New Roman"/>
                <a:cs typeface="Times New Roman"/>
              </a:rPr>
              <a:t>ая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40" dirty="0">
                <a:latin typeface="Times New Roman"/>
                <a:cs typeface="Times New Roman"/>
              </a:rPr>
              <a:t>х</a:t>
            </a:r>
            <a:r>
              <a:rPr sz="3200" b="1" dirty="0">
                <a:latin typeface="Times New Roman"/>
                <a:cs typeface="Times New Roman"/>
              </a:rPr>
              <a:t>ара</a:t>
            </a:r>
            <a:r>
              <a:rPr sz="3200" b="1" spc="-40" dirty="0">
                <a:latin typeface="Times New Roman"/>
                <a:cs typeface="Times New Roman"/>
              </a:rPr>
              <a:t>к</a:t>
            </a:r>
            <a:r>
              <a:rPr sz="3200" b="1" dirty="0">
                <a:latin typeface="Times New Roman"/>
                <a:cs typeface="Times New Roman"/>
              </a:rPr>
              <a:t>терист</a:t>
            </a:r>
            <a:r>
              <a:rPr sz="3200" b="1" spc="10" dirty="0">
                <a:latin typeface="Times New Roman"/>
                <a:cs typeface="Times New Roman"/>
              </a:rPr>
              <a:t>и</a:t>
            </a:r>
            <a:r>
              <a:rPr sz="3200" b="1" spc="-40" dirty="0">
                <a:latin typeface="Times New Roman"/>
                <a:cs typeface="Times New Roman"/>
              </a:rPr>
              <a:t>к</a:t>
            </a:r>
            <a:r>
              <a:rPr sz="3200" b="1" dirty="0">
                <a:latin typeface="Times New Roman"/>
                <a:cs typeface="Times New Roman"/>
              </a:rPr>
              <a:t>а</a:t>
            </a:r>
            <a:r>
              <a:rPr sz="3200" b="1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сп</a:t>
            </a:r>
            <a:r>
              <a:rPr sz="3200" b="1" spc="80" dirty="0">
                <a:latin typeface="Times New Roman"/>
                <a:cs typeface="Times New Roman"/>
              </a:rPr>
              <a:t>о</a:t>
            </a:r>
            <a:r>
              <a:rPr sz="3200" b="1" dirty="0">
                <a:latin typeface="Times New Roman"/>
                <a:cs typeface="Times New Roman"/>
              </a:rPr>
              <a:t>со</a:t>
            </a:r>
            <a:r>
              <a:rPr sz="3200" b="1" spc="-10" dirty="0">
                <a:latin typeface="Times New Roman"/>
                <a:cs typeface="Times New Roman"/>
              </a:rPr>
              <a:t>б</a:t>
            </a:r>
            <a:r>
              <a:rPr sz="3200" b="1" dirty="0">
                <a:latin typeface="Times New Roman"/>
                <a:cs typeface="Times New Roman"/>
              </a:rPr>
              <a:t>ов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35" dirty="0">
                <a:latin typeface="Times New Roman"/>
                <a:cs typeface="Times New Roman"/>
              </a:rPr>
              <a:t>с</a:t>
            </a:r>
            <a:r>
              <a:rPr sz="3200" b="1" dirty="0">
                <a:latin typeface="Times New Roman"/>
                <a:cs typeface="Times New Roman"/>
              </a:rPr>
              <a:t>бора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и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перераб</a:t>
            </a:r>
            <a:r>
              <a:rPr sz="3200" b="1" spc="-45" dirty="0">
                <a:latin typeface="Times New Roman"/>
                <a:cs typeface="Times New Roman"/>
              </a:rPr>
              <a:t>о</a:t>
            </a:r>
            <a:r>
              <a:rPr sz="3200" b="1" dirty="0">
                <a:latin typeface="Times New Roman"/>
                <a:cs typeface="Times New Roman"/>
              </a:rPr>
              <a:t>тки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м</a:t>
            </a:r>
            <a:r>
              <a:rPr sz="3200" b="1" spc="30" dirty="0">
                <a:latin typeface="Times New Roman"/>
                <a:cs typeface="Times New Roman"/>
              </a:rPr>
              <a:t>у</a:t>
            </a:r>
            <a:r>
              <a:rPr sz="3200" b="1" dirty="0">
                <a:latin typeface="Times New Roman"/>
                <a:cs typeface="Times New Roman"/>
              </a:rPr>
              <a:t>сора</a:t>
            </a:r>
          </a:p>
          <a:p>
            <a:pPr marL="909955">
              <a:lnSpc>
                <a:spcPct val="100000"/>
              </a:lnSpc>
              <a:spcBef>
                <a:spcPts val="520"/>
              </a:spcBef>
              <a:tabLst>
                <a:tab pos="6697980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Скл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дир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ова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ние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бо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ч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х	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3600" spc="-15" baseline="1157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600" spc="-60" baseline="1157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ор</a:t>
            </a:r>
            <a:r>
              <a:rPr sz="3600" spc="-15" baseline="1157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нение</a:t>
            </a:r>
            <a:r>
              <a:rPr sz="3600" spc="22" baseline="115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3600" spc="-52" baseline="1157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spc="-15" baseline="1157" dirty="0">
                <a:solidFill>
                  <a:srgbClr val="FFFFFF"/>
                </a:solidFill>
                <a:latin typeface="Calibri"/>
                <a:cs typeface="Calibri"/>
              </a:rPr>
              <a:t>мп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ос</a:t>
            </a:r>
            <a:r>
              <a:rPr sz="3600" spc="-15" baseline="1157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иро</a:t>
            </a:r>
            <a:r>
              <a:rPr sz="3600" spc="-22" baseline="1157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3600" spc="-15" baseline="1157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600" baseline="1157" dirty="0">
                <a:solidFill>
                  <a:srgbClr val="FFFFFF"/>
                </a:solidFill>
                <a:latin typeface="Calibri"/>
                <a:cs typeface="Calibri"/>
              </a:rPr>
              <a:t>ние</a:t>
            </a:r>
            <a:endParaRPr sz="3600" baseline="1157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0960" y="2129789"/>
            <a:ext cx="2945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Сбор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ери к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ери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0250" y="3466084"/>
            <a:ext cx="16179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ейнеры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6225" y="4801885"/>
            <a:ext cx="252158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ку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сис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ма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63890" y="2136520"/>
            <a:ext cx="12922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Сжи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га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ние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0109" y="3463925"/>
            <a:ext cx="333565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Пл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зменн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ер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9201" y="4801885"/>
            <a:ext cx="114617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Пир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лиз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0" y="1217549"/>
          <a:ext cx="5506720" cy="845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endParaRPr sz="3200"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5911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тво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6962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786130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зна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Вр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5729" y="2591435"/>
          <a:ext cx="5374640" cy="741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marL="5911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тво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6962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786130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зна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9116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ентрализации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5729" y="3879977"/>
          <a:ext cx="5374640" cy="741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marL="5911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6962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1800" spc="-17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бство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исп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ль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ва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ртит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аю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ий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вид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25729" y="5258434"/>
          <a:ext cx="5374640" cy="7416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14">
                <a:tc>
                  <a:txBody>
                    <a:bodyPr/>
                    <a:lstStyle/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4612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тре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бу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иш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них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затр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221984" y="1217549"/>
          <a:ext cx="5374639" cy="741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тво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7089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788035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зна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2865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Вр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221984" y="2591435"/>
          <a:ext cx="5374639" cy="741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тво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7089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788035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ш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зна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ль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ый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221984" y="3879977"/>
          <a:ext cx="5374639" cy="741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7089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58991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Выраб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га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6221984" y="5258434"/>
          <a:ext cx="5374639" cy="7416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14"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щ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7089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39">
                <a:tc>
                  <a:txBody>
                    <a:bodyPr/>
                    <a:lstStyle/>
                    <a:p>
                      <a:pPr marL="492759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Выраб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мас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20" y="2605182"/>
            <a:ext cx="5346700" cy="3535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26210" y="6261064"/>
            <a:ext cx="3271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Пол</a:t>
            </a:r>
            <a:r>
              <a:rPr sz="2000" b="1" spc="5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гон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К</a:t>
            </a:r>
            <a:r>
              <a:rPr sz="2000" b="1" spc="-55" dirty="0">
                <a:latin typeface="Times New Roman"/>
                <a:cs typeface="Times New Roman"/>
              </a:rPr>
              <a:t>у</a:t>
            </a:r>
            <a:r>
              <a:rPr sz="2000" b="1" spc="-10" dirty="0">
                <a:latin typeface="Times New Roman"/>
                <a:cs typeface="Times New Roman"/>
              </a:rPr>
              <a:t>ч</a:t>
            </a:r>
            <a:r>
              <a:rPr sz="2000" b="1" spc="5" dirty="0">
                <a:latin typeface="Times New Roman"/>
                <a:cs typeface="Times New Roman"/>
              </a:rPr>
              <a:t>ин</a:t>
            </a:r>
            <a:r>
              <a:rPr sz="2000" b="1" dirty="0">
                <a:latin typeface="Times New Roman"/>
                <a:cs typeface="Times New Roman"/>
              </a:rPr>
              <a:t>о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</a:t>
            </a:r>
            <a:r>
              <a:rPr sz="2000" b="1" spc="-15" dirty="0">
                <a:latin typeface="Times New Roman"/>
                <a:cs typeface="Times New Roman"/>
              </a:rPr>
              <a:t>е</a:t>
            </a:r>
            <a:r>
              <a:rPr sz="2000" b="1" dirty="0">
                <a:latin typeface="Times New Roman"/>
                <a:cs typeface="Times New Roman"/>
              </a:rPr>
              <a:t>го</a:t>
            </a:r>
            <a:r>
              <a:rPr sz="2000" b="1" spc="5" dirty="0">
                <a:latin typeface="Times New Roman"/>
                <a:cs typeface="Times New Roman"/>
              </a:rPr>
              <a:t>д</a:t>
            </a:r>
            <a:r>
              <a:rPr sz="2000" b="1" spc="10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я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629400" y="620619"/>
            <a:ext cx="4978146" cy="1467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2390" algn="ctr">
              <a:lnSpc>
                <a:spcPct val="100000"/>
              </a:lnSpc>
            </a:pPr>
            <a:r>
              <a:rPr sz="3200" b="1" spc="-10" dirty="0">
                <a:latin typeface="Times New Roman"/>
                <a:cs typeface="Times New Roman"/>
              </a:rPr>
              <a:t>Б</a:t>
            </a:r>
            <a:r>
              <a:rPr sz="3200" b="1" dirty="0">
                <a:latin typeface="Times New Roman"/>
                <a:cs typeface="Times New Roman"/>
              </a:rPr>
              <a:t>а</a:t>
            </a:r>
            <a:r>
              <a:rPr sz="3200" b="1" spc="-10" dirty="0">
                <a:latin typeface="Times New Roman"/>
                <a:cs typeface="Times New Roman"/>
              </a:rPr>
              <a:t>л</a:t>
            </a:r>
            <a:r>
              <a:rPr sz="3200" b="1" dirty="0">
                <a:latin typeface="Times New Roman"/>
                <a:cs typeface="Times New Roman"/>
              </a:rPr>
              <a:t>а</a:t>
            </a:r>
            <a:r>
              <a:rPr sz="3200" b="1" spc="-10" dirty="0">
                <a:latin typeface="Times New Roman"/>
                <a:cs typeface="Times New Roman"/>
              </a:rPr>
              <a:t>ш</a:t>
            </a:r>
            <a:r>
              <a:rPr sz="3200" b="1" dirty="0">
                <a:latin typeface="Times New Roman"/>
                <a:cs typeface="Times New Roman"/>
              </a:rPr>
              <a:t>и</a:t>
            </a:r>
            <a:r>
              <a:rPr sz="3200" b="1" spc="-25" dirty="0">
                <a:latin typeface="Times New Roman"/>
                <a:cs typeface="Times New Roman"/>
              </a:rPr>
              <a:t>х</a:t>
            </a:r>
            <a:r>
              <a:rPr sz="3200" b="1" dirty="0">
                <a:latin typeface="Times New Roman"/>
                <a:cs typeface="Times New Roman"/>
              </a:rPr>
              <a:t>а</a:t>
            </a:r>
            <a:r>
              <a:rPr sz="3200" b="1" spc="6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-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г</a:t>
            </a:r>
            <a:r>
              <a:rPr sz="3200" b="1" dirty="0">
                <a:latin typeface="Times New Roman"/>
                <a:cs typeface="Times New Roman"/>
              </a:rPr>
              <a:t>оро</a:t>
            </a:r>
            <a:r>
              <a:rPr sz="3200" b="1" spc="5" dirty="0">
                <a:latin typeface="Times New Roman"/>
                <a:cs typeface="Times New Roman"/>
              </a:rPr>
              <a:t>д</a:t>
            </a:r>
            <a:r>
              <a:rPr sz="3200" b="1" spc="-5" dirty="0">
                <a:latin typeface="Times New Roman"/>
                <a:cs typeface="Times New Roman"/>
              </a:rPr>
              <a:t>-</a:t>
            </a:r>
            <a:r>
              <a:rPr sz="3200" b="1" dirty="0">
                <a:latin typeface="Times New Roman"/>
                <a:cs typeface="Times New Roman"/>
              </a:rPr>
              <a:t>пи</a:t>
            </a:r>
            <a:r>
              <a:rPr sz="3200" b="1" spc="-10" dirty="0">
                <a:latin typeface="Times New Roman"/>
                <a:cs typeface="Times New Roman"/>
              </a:rPr>
              <a:t>л</a:t>
            </a:r>
            <a:r>
              <a:rPr sz="3200" b="1" dirty="0">
                <a:latin typeface="Times New Roman"/>
                <a:cs typeface="Times New Roman"/>
              </a:rPr>
              <a:t>от</a:t>
            </a:r>
            <a:endParaRPr sz="32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57600"/>
              </a:lnSpc>
              <a:spcBef>
                <a:spcPts val="459"/>
              </a:spcBef>
            </a:pPr>
            <a:r>
              <a:rPr sz="2000" b="1" spc="10" dirty="0">
                <a:latin typeface="Times New Roman"/>
                <a:cs typeface="Times New Roman"/>
              </a:rPr>
              <a:t>п</a:t>
            </a:r>
            <a:r>
              <a:rPr sz="2000" b="1" dirty="0">
                <a:latin typeface="Times New Roman"/>
                <a:cs typeface="Times New Roman"/>
              </a:rPr>
              <a:t>о в</a:t>
            </a:r>
            <a:r>
              <a:rPr sz="2000" b="1" spc="10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едре</a:t>
            </a:r>
            <a:r>
              <a:rPr sz="2000" b="1" spc="5" dirty="0">
                <a:latin typeface="Times New Roman"/>
                <a:cs typeface="Times New Roman"/>
              </a:rPr>
              <a:t>н</a:t>
            </a:r>
            <a:r>
              <a:rPr sz="2000" b="1" spc="10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ю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10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а терр</a:t>
            </a:r>
            <a:r>
              <a:rPr sz="2000" b="1" spc="10" dirty="0">
                <a:latin typeface="Times New Roman"/>
                <a:cs typeface="Times New Roman"/>
              </a:rPr>
              <a:t>и</a:t>
            </a:r>
            <a:r>
              <a:rPr sz="2000" b="1" spc="5" dirty="0">
                <a:latin typeface="Times New Roman"/>
                <a:cs typeface="Times New Roman"/>
              </a:rPr>
              <a:t>т</a:t>
            </a:r>
            <a:r>
              <a:rPr sz="2000" b="1" dirty="0">
                <a:latin typeface="Times New Roman"/>
                <a:cs typeface="Times New Roman"/>
              </a:rPr>
              <a:t>ор</a:t>
            </a:r>
            <a:r>
              <a:rPr sz="2000" b="1" spc="15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и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ра</a:t>
            </a:r>
            <a:r>
              <a:rPr sz="2000" b="1" spc="5" dirty="0">
                <a:latin typeface="Times New Roman"/>
                <a:cs typeface="Times New Roman"/>
              </a:rPr>
              <a:t>з</a:t>
            </a:r>
            <a:r>
              <a:rPr sz="2000" b="1" dirty="0">
                <a:latin typeface="Times New Roman"/>
                <a:cs typeface="Times New Roman"/>
              </a:rPr>
              <a:t>дел</a:t>
            </a:r>
            <a:r>
              <a:rPr sz="2000" b="1" spc="10" dirty="0">
                <a:latin typeface="Times New Roman"/>
                <a:cs typeface="Times New Roman"/>
              </a:rPr>
              <a:t>ьн</a:t>
            </a:r>
            <a:r>
              <a:rPr sz="2000" b="1" dirty="0">
                <a:latin typeface="Times New Roman"/>
                <a:cs typeface="Times New Roman"/>
              </a:rPr>
              <a:t>ого дв</a:t>
            </a:r>
            <a:r>
              <a:rPr sz="2000" b="1" spc="-65" dirty="0">
                <a:latin typeface="Times New Roman"/>
                <a:cs typeface="Times New Roman"/>
              </a:rPr>
              <a:t>у</a:t>
            </a:r>
            <a:r>
              <a:rPr sz="2000" b="1" spc="15" dirty="0">
                <a:latin typeface="Times New Roman"/>
                <a:cs typeface="Times New Roman"/>
              </a:rPr>
              <a:t>х</a:t>
            </a:r>
            <a:r>
              <a:rPr sz="2000" b="1" spc="5" dirty="0">
                <a:latin typeface="Times New Roman"/>
                <a:cs typeface="Times New Roman"/>
              </a:rPr>
              <a:t>к</a:t>
            </a:r>
            <a:r>
              <a:rPr sz="2000" b="1" dirty="0">
                <a:latin typeface="Times New Roman"/>
                <a:cs typeface="Times New Roman"/>
              </a:rPr>
              <a:t>о</a:t>
            </a:r>
            <a:r>
              <a:rPr sz="2000" b="1" spc="5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те</a:t>
            </a:r>
            <a:r>
              <a:rPr sz="2000" b="1" spc="5" dirty="0">
                <a:latin typeface="Times New Roman"/>
                <a:cs typeface="Times New Roman"/>
              </a:rPr>
              <a:t>йн</a:t>
            </a:r>
            <a:r>
              <a:rPr sz="2000" b="1" spc="-10" dirty="0">
                <a:latin typeface="Times New Roman"/>
                <a:cs typeface="Times New Roman"/>
              </a:rPr>
              <a:t>е</a:t>
            </a:r>
            <a:r>
              <a:rPr sz="2000" b="1" dirty="0">
                <a:latin typeface="Times New Roman"/>
                <a:cs typeface="Times New Roman"/>
              </a:rPr>
              <a:t>р</a:t>
            </a:r>
            <a:r>
              <a:rPr sz="2000" b="1" spc="5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ого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-10" dirty="0" err="1">
                <a:latin typeface="Times New Roman"/>
                <a:cs typeface="Times New Roman"/>
              </a:rPr>
              <a:t>с</a:t>
            </a:r>
            <a:r>
              <a:rPr sz="2000" b="1" dirty="0" err="1">
                <a:latin typeface="Times New Roman"/>
                <a:cs typeface="Times New Roman"/>
              </a:rPr>
              <a:t>бора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dirty="0" err="1">
                <a:latin typeface="Times New Roman"/>
                <a:cs typeface="Times New Roman"/>
              </a:rPr>
              <a:t>от</a:t>
            </a:r>
            <a:r>
              <a:rPr sz="2000" b="1" spc="15" dirty="0" err="1">
                <a:latin typeface="Times New Roman"/>
                <a:cs typeface="Times New Roman"/>
              </a:rPr>
              <a:t>х</a:t>
            </a:r>
            <a:r>
              <a:rPr sz="2000" b="1" dirty="0" err="1">
                <a:latin typeface="Times New Roman"/>
                <a:cs typeface="Times New Roman"/>
              </a:rPr>
              <a:t>одов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21400" y="2463800"/>
            <a:ext cx="2839720" cy="3843020"/>
          </a:xfrm>
          <a:custGeom>
            <a:avLst/>
            <a:gdLst/>
            <a:ahLst/>
            <a:cxnLst/>
            <a:rect l="l" t="t" r="r" b="b"/>
            <a:pathLst>
              <a:path w="2839720" h="3843020">
                <a:moveTo>
                  <a:pt x="0" y="3843020"/>
                </a:moveTo>
                <a:lnTo>
                  <a:pt x="2839720" y="3843020"/>
                </a:lnTo>
                <a:lnTo>
                  <a:pt x="2839720" y="0"/>
                </a:lnTo>
                <a:lnTo>
                  <a:pt x="0" y="0"/>
                </a:lnTo>
                <a:lnTo>
                  <a:pt x="0" y="3843020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15379" y="3990340"/>
            <a:ext cx="2684780" cy="2222500"/>
          </a:xfrm>
          <a:custGeom>
            <a:avLst/>
            <a:gdLst/>
            <a:ahLst/>
            <a:cxnLst/>
            <a:rect l="l" t="t" r="r" b="b"/>
            <a:pathLst>
              <a:path w="2684779" h="2222500">
                <a:moveTo>
                  <a:pt x="2684779" y="0"/>
                </a:moveTo>
                <a:lnTo>
                  <a:pt x="0" y="0"/>
                </a:lnTo>
                <a:lnTo>
                  <a:pt x="577342" y="2222500"/>
                </a:lnTo>
                <a:lnTo>
                  <a:pt x="2107438" y="2222500"/>
                </a:lnTo>
                <a:lnTo>
                  <a:pt x="268477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5379" y="3990340"/>
            <a:ext cx="2684780" cy="2222500"/>
          </a:xfrm>
          <a:custGeom>
            <a:avLst/>
            <a:gdLst/>
            <a:ahLst/>
            <a:cxnLst/>
            <a:rect l="l" t="t" r="r" b="b"/>
            <a:pathLst>
              <a:path w="2684779" h="2222500">
                <a:moveTo>
                  <a:pt x="2684779" y="0"/>
                </a:moveTo>
                <a:lnTo>
                  <a:pt x="2107438" y="2222500"/>
                </a:lnTo>
                <a:lnTo>
                  <a:pt x="577342" y="2222500"/>
                </a:lnTo>
                <a:lnTo>
                  <a:pt x="0" y="0"/>
                </a:lnTo>
                <a:lnTo>
                  <a:pt x="2684779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64680" y="4450079"/>
            <a:ext cx="1104900" cy="1554480"/>
          </a:xfrm>
          <a:custGeom>
            <a:avLst/>
            <a:gdLst/>
            <a:ahLst/>
            <a:cxnLst/>
            <a:rect l="l" t="t" r="r" b="b"/>
            <a:pathLst>
              <a:path w="1104900" h="1554479">
                <a:moveTo>
                  <a:pt x="0" y="1554480"/>
                </a:moveTo>
                <a:lnTo>
                  <a:pt x="1104900" y="1554480"/>
                </a:lnTo>
                <a:lnTo>
                  <a:pt x="1104900" y="0"/>
                </a:lnTo>
                <a:lnTo>
                  <a:pt x="0" y="0"/>
                </a:lnTo>
                <a:lnTo>
                  <a:pt x="0" y="155448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67703" y="2538729"/>
            <a:ext cx="2599690" cy="201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В</a:t>
            </a:r>
            <a:r>
              <a:rPr sz="1800" u="heavy" spc="-10" dirty="0">
                <a:latin typeface="Calibri"/>
                <a:cs typeface="Calibri"/>
              </a:rPr>
              <a:t> о</a:t>
            </a:r>
            <a:r>
              <a:rPr sz="1800" u="heavy" dirty="0">
                <a:latin typeface="Calibri"/>
                <a:cs typeface="Calibri"/>
              </a:rPr>
              <a:t>дин</a:t>
            </a:r>
            <a:r>
              <a:rPr sz="1800" u="heavy" spc="1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ко</a:t>
            </a:r>
            <a:r>
              <a:rPr sz="1800" u="heavy" spc="-10" dirty="0">
                <a:latin typeface="Calibri"/>
                <a:cs typeface="Calibri"/>
              </a:rPr>
              <a:t>н</a:t>
            </a:r>
            <a:r>
              <a:rPr sz="1800" u="heavy" dirty="0">
                <a:latin typeface="Calibri"/>
                <a:cs typeface="Calibri"/>
              </a:rPr>
              <a:t>те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й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нер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скл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а</a:t>
            </a:r>
            <a:r>
              <a:rPr sz="1800" u="heavy" spc="-10" dirty="0">
                <a:latin typeface="Calibri"/>
                <a:cs typeface="Calibri"/>
              </a:rPr>
              <a:t>д</a:t>
            </a:r>
            <a:r>
              <a:rPr sz="1800" u="heavy" dirty="0">
                <a:latin typeface="Calibri"/>
                <a:cs typeface="Calibri"/>
              </a:rPr>
              <a:t>и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руются так </a:t>
            </a:r>
            <a:endParaRPr sz="180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</a:pP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н</a:t>
            </a:r>
            <a:r>
              <a:rPr sz="1800" u="heavy" spc="-10" dirty="0">
                <a:latin typeface="Calibri"/>
                <a:cs typeface="Calibri"/>
              </a:rPr>
              <a:t>а</a:t>
            </a:r>
            <a:r>
              <a:rPr sz="1800" u="heavy" dirty="0">
                <a:latin typeface="Calibri"/>
                <a:cs typeface="Calibri"/>
              </a:rPr>
              <a:t>зы</a:t>
            </a:r>
            <a:r>
              <a:rPr sz="1800" u="heavy" spc="-10" dirty="0">
                <a:latin typeface="Calibri"/>
                <a:cs typeface="Calibri"/>
              </a:rPr>
              <a:t>в</a:t>
            </a:r>
            <a:r>
              <a:rPr sz="1800" u="heavy" dirty="0">
                <a:latin typeface="Calibri"/>
                <a:cs typeface="Calibri"/>
              </a:rPr>
              <a:t>аемые</a:t>
            </a:r>
            <a:r>
              <a:rPr sz="1800" u="heavy" spc="1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«</a:t>
            </a:r>
            <a:r>
              <a:rPr sz="1800" u="heavy" spc="-10" dirty="0">
                <a:latin typeface="Calibri"/>
                <a:cs typeface="Calibri"/>
              </a:rPr>
              <a:t>ч</a:t>
            </a:r>
            <a:r>
              <a:rPr sz="1800" u="heavy" dirty="0">
                <a:latin typeface="Calibri"/>
                <a:cs typeface="Calibri"/>
              </a:rPr>
              <a:t>истые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» </a:t>
            </a:r>
            <a:endParaRPr sz="1800">
              <a:latin typeface="Calibri"/>
              <a:cs typeface="Calibri"/>
            </a:endParaRPr>
          </a:p>
          <a:p>
            <a:pPr marL="2540" algn="ctr">
              <a:lnSpc>
                <a:spcPts val="2160"/>
              </a:lnSpc>
            </a:pP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(</a:t>
            </a:r>
            <a:r>
              <a:rPr sz="1800" u="heavy" spc="-10" dirty="0">
                <a:latin typeface="Calibri"/>
                <a:cs typeface="Calibri"/>
              </a:rPr>
              <a:t>с</a:t>
            </a:r>
            <a:r>
              <a:rPr sz="1800" u="heavy" dirty="0">
                <a:latin typeface="Calibri"/>
                <a:cs typeface="Calibri"/>
              </a:rPr>
              <a:t>ухи</a:t>
            </a: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е)</a:t>
            </a:r>
            <a:r>
              <a:rPr sz="1800" u="heavy" spc="5" dirty="0">
                <a:latin typeface="Calibri"/>
                <a:cs typeface="Calibri"/>
              </a:rPr>
              <a:t> 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тхо</a:t>
            </a:r>
            <a:r>
              <a:rPr sz="1800" u="heavy" spc="-10" dirty="0">
                <a:latin typeface="Calibri"/>
                <a:cs typeface="Calibri"/>
              </a:rPr>
              <a:t>д</a:t>
            </a:r>
            <a:r>
              <a:rPr sz="1800" u="heavy" dirty="0">
                <a:latin typeface="Calibri"/>
                <a:cs typeface="Calibri"/>
              </a:rPr>
              <a:t>ы,</a:t>
            </a:r>
            <a:r>
              <a:rPr sz="1800" u="heavy" spc="2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кот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рые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в</a:t>
            </a:r>
            <a:r>
              <a:rPr sz="1800" u="heavy" spc="-15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зм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жно</a:t>
            </a:r>
            <a:r>
              <a:rPr sz="1800" u="heavy" spc="15" dirty="0">
                <a:latin typeface="Calibri"/>
                <a:cs typeface="Calibri"/>
              </a:rPr>
              <a:t> 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тс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ртир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ват</a:t>
            </a:r>
            <a:r>
              <a:rPr sz="1800" u="heavy" spc="-10" dirty="0">
                <a:latin typeface="Calibri"/>
                <a:cs typeface="Calibri"/>
              </a:rPr>
              <a:t>ь</a:t>
            </a:r>
            <a:r>
              <a:rPr sz="1800" u="heavy" dirty="0">
                <a:latin typeface="Calibri"/>
                <a:cs typeface="Calibri"/>
              </a:rPr>
              <a:t>. </a:t>
            </a:r>
            <a:endParaRPr sz="1800">
              <a:latin typeface="Calibri"/>
              <a:cs typeface="Calibri"/>
            </a:endParaRPr>
          </a:p>
          <a:p>
            <a:pPr marR="92710" algn="ctr">
              <a:lnSpc>
                <a:spcPct val="100000"/>
              </a:lnSpc>
              <a:spcBef>
                <a:spcPts val="965"/>
              </a:spcBef>
            </a:pPr>
            <a:r>
              <a:rPr sz="1200" b="1" u="heavy" spc="-2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ЧИ</a:t>
            </a:r>
            <a:r>
              <a:rPr sz="1200" b="1" u="heavy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u="heavy" spc="-1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ТЫЕ</a:t>
            </a:r>
            <a:endParaRPr sz="1200">
              <a:latin typeface="Times New Roman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r>
              <a:rPr sz="1200" b="1" u="heavy" spc="-2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200" b="1" u="heavy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200" b="1" u="heavy" spc="-15" dirty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200" b="1" u="heavy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u="heavy" spc="-10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12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Ы:</a:t>
            </a:r>
            <a:endParaRPr sz="1200">
              <a:latin typeface="Times New Roman"/>
              <a:cs typeface="Times New Roman"/>
            </a:endParaRPr>
          </a:p>
          <a:p>
            <a:pPr marR="9144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УМ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46594" y="4555031"/>
            <a:ext cx="942975" cy="145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180" indent="-88900" algn="ctr">
              <a:lnSpc>
                <a:spcPct val="100000"/>
              </a:lnSpc>
              <a:buClr>
                <a:srgbClr val="FFFFFF"/>
              </a:buClr>
              <a:buFont typeface="Times New Roman"/>
              <a:buChar char="-"/>
              <a:tabLst>
                <a:tab pos="170180" algn="l"/>
              </a:tabLst>
            </a:pP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ТОН,</a:t>
            </a:r>
            <a:endParaRPr sz="1200">
              <a:latin typeface="Times New Roman"/>
              <a:cs typeface="Times New Roman"/>
            </a:endParaRPr>
          </a:p>
          <a:p>
            <a:pPr marL="12700" marR="5080" indent="1905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- ПЛ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С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Ы,</a:t>
            </a:r>
            <a:endParaRPr sz="1200">
              <a:latin typeface="Times New Roman"/>
              <a:cs typeface="Times New Roman"/>
            </a:endParaRPr>
          </a:p>
          <a:p>
            <a:pPr marL="154940" indent="-88900" algn="ctr">
              <a:lnSpc>
                <a:spcPct val="100000"/>
              </a:lnSpc>
              <a:buClr>
                <a:srgbClr val="FFFFFF"/>
              </a:buClr>
              <a:buFont typeface="Times New Roman"/>
              <a:buChar char="-"/>
              <a:tabLst>
                <a:tab pos="154940" algn="l"/>
              </a:tabLst>
            </a:pP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ЕТ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ЛЛ,</a:t>
            </a:r>
            <a:endParaRPr sz="1200">
              <a:latin typeface="Times New Roman"/>
              <a:cs typeface="Times New Roman"/>
            </a:endParaRPr>
          </a:p>
          <a:p>
            <a:pPr marL="167640" indent="-88900" algn="ctr">
              <a:lnSpc>
                <a:spcPct val="100000"/>
              </a:lnSpc>
              <a:buClr>
                <a:srgbClr val="FFFFFF"/>
              </a:buClr>
              <a:buFont typeface="Times New Roman"/>
              <a:buChar char="-"/>
              <a:tabLst>
                <a:tab pos="167640" algn="l"/>
              </a:tabLst>
            </a:pP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ТЕ</a:t>
            </a: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ЛО,</a:t>
            </a:r>
            <a:endParaRPr sz="12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ЕРЕВО,</a:t>
            </a:r>
            <a:endParaRPr sz="12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74534" y="6018770"/>
            <a:ext cx="8858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ТЕ</a:t>
            </a:r>
            <a:r>
              <a:rPr sz="1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ТИЛЬ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32900" y="2463800"/>
            <a:ext cx="2827020" cy="3843020"/>
          </a:xfrm>
          <a:custGeom>
            <a:avLst/>
            <a:gdLst/>
            <a:ahLst/>
            <a:cxnLst/>
            <a:rect l="l" t="t" r="r" b="b"/>
            <a:pathLst>
              <a:path w="2827020" h="3843020">
                <a:moveTo>
                  <a:pt x="0" y="3843020"/>
                </a:moveTo>
                <a:lnTo>
                  <a:pt x="2827020" y="3843020"/>
                </a:lnTo>
                <a:lnTo>
                  <a:pt x="2827020" y="0"/>
                </a:lnTo>
                <a:lnTo>
                  <a:pt x="0" y="0"/>
                </a:lnTo>
                <a:lnTo>
                  <a:pt x="0" y="384302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68459" y="3990340"/>
            <a:ext cx="2712720" cy="2278380"/>
          </a:xfrm>
          <a:custGeom>
            <a:avLst/>
            <a:gdLst/>
            <a:ahLst/>
            <a:cxnLst/>
            <a:rect l="l" t="t" r="r" b="b"/>
            <a:pathLst>
              <a:path w="2712720" h="2278379">
                <a:moveTo>
                  <a:pt x="2712720" y="0"/>
                </a:moveTo>
                <a:lnTo>
                  <a:pt x="0" y="0"/>
                </a:lnTo>
                <a:lnTo>
                  <a:pt x="591947" y="2278380"/>
                </a:lnTo>
                <a:lnTo>
                  <a:pt x="2120773" y="2278380"/>
                </a:lnTo>
                <a:lnTo>
                  <a:pt x="271272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68459" y="3990340"/>
            <a:ext cx="2712720" cy="2278380"/>
          </a:xfrm>
          <a:custGeom>
            <a:avLst/>
            <a:gdLst/>
            <a:ahLst/>
            <a:cxnLst/>
            <a:rect l="l" t="t" r="r" b="b"/>
            <a:pathLst>
              <a:path w="2712720" h="2278379">
                <a:moveTo>
                  <a:pt x="2712720" y="0"/>
                </a:moveTo>
                <a:lnTo>
                  <a:pt x="2120773" y="2278380"/>
                </a:lnTo>
                <a:lnTo>
                  <a:pt x="591947" y="2278380"/>
                </a:lnTo>
                <a:lnTo>
                  <a:pt x="0" y="0"/>
                </a:lnTo>
                <a:lnTo>
                  <a:pt x="271272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12959" y="4091940"/>
            <a:ext cx="1557020" cy="2021839"/>
          </a:xfrm>
          <a:custGeom>
            <a:avLst/>
            <a:gdLst/>
            <a:ahLst/>
            <a:cxnLst/>
            <a:rect l="l" t="t" r="r" b="b"/>
            <a:pathLst>
              <a:path w="1557020" h="2021839">
                <a:moveTo>
                  <a:pt x="0" y="2021839"/>
                </a:moveTo>
                <a:lnTo>
                  <a:pt x="1557020" y="2021839"/>
                </a:lnTo>
                <a:lnTo>
                  <a:pt x="1557020" y="0"/>
                </a:lnTo>
                <a:lnTo>
                  <a:pt x="0" y="0"/>
                </a:lnTo>
                <a:lnTo>
                  <a:pt x="0" y="202183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413747" y="2538729"/>
            <a:ext cx="2519680" cy="165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u="heavy" spc="-39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Во вт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р</a:t>
            </a:r>
            <a:r>
              <a:rPr sz="1800" u="heavy" spc="-15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й</a:t>
            </a:r>
            <a:r>
              <a:rPr sz="1800" u="heavy" spc="3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ко</a:t>
            </a:r>
            <a:r>
              <a:rPr sz="1800" u="heavy" spc="-10" dirty="0">
                <a:latin typeface="Calibri"/>
                <a:cs typeface="Calibri"/>
              </a:rPr>
              <a:t>н</a:t>
            </a:r>
            <a:r>
              <a:rPr sz="1800" u="heavy" dirty="0">
                <a:latin typeface="Calibri"/>
                <a:cs typeface="Calibri"/>
              </a:rPr>
              <a:t>те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й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нер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u="heavy" spc="-39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скл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а</a:t>
            </a:r>
            <a:r>
              <a:rPr sz="1800" u="heavy" spc="-10" dirty="0">
                <a:latin typeface="Calibri"/>
                <a:cs typeface="Calibri"/>
              </a:rPr>
              <a:t>д</a:t>
            </a:r>
            <a:r>
              <a:rPr sz="1800" u="heavy" dirty="0">
                <a:latin typeface="Calibri"/>
                <a:cs typeface="Calibri"/>
              </a:rPr>
              <a:t>и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руются «г</a:t>
            </a:r>
            <a:r>
              <a:rPr sz="1800" u="heavy" spc="-10" dirty="0">
                <a:latin typeface="Calibri"/>
                <a:cs typeface="Calibri"/>
              </a:rPr>
              <a:t>р</a:t>
            </a:r>
            <a:r>
              <a:rPr sz="1800" u="heavy" dirty="0">
                <a:latin typeface="Calibri"/>
                <a:cs typeface="Calibri"/>
              </a:rPr>
              <a:t>я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зные»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u="heavy" spc="-395" dirty="0">
                <a:latin typeface="Calibri"/>
                <a:cs typeface="Calibri"/>
              </a:rPr>
              <a:t> </a:t>
            </a:r>
            <a:r>
              <a:rPr sz="1800" u="heavy" spc="-15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тх</a:t>
            </a:r>
            <a:r>
              <a:rPr sz="1800" u="heavy" spc="-10" dirty="0">
                <a:latin typeface="Calibri"/>
                <a:cs typeface="Calibri"/>
              </a:rPr>
              <a:t>од</a:t>
            </a:r>
            <a:r>
              <a:rPr sz="1800" u="heavy" dirty="0">
                <a:latin typeface="Calibri"/>
                <a:cs typeface="Calibri"/>
              </a:rPr>
              <a:t>ы,</a:t>
            </a:r>
            <a:r>
              <a:rPr sz="1800" u="heavy" spc="1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специ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фические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60"/>
              </a:lnSpc>
            </a:pPr>
            <a:r>
              <a:rPr sz="1800" u="heavy" spc="-395" dirty="0">
                <a:latin typeface="Calibri"/>
                <a:cs typeface="Calibri"/>
              </a:rPr>
              <a:t> 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тхо</a:t>
            </a:r>
            <a:r>
              <a:rPr sz="1800" u="heavy" spc="-10" dirty="0">
                <a:latin typeface="Calibri"/>
                <a:cs typeface="Calibri"/>
              </a:rPr>
              <a:t>д</a:t>
            </a:r>
            <a:r>
              <a:rPr sz="1800" u="heavy" dirty="0">
                <a:latin typeface="Calibri"/>
                <a:cs typeface="Calibri"/>
              </a:rPr>
              <a:t>ы,</a:t>
            </a:r>
            <a:r>
              <a:rPr sz="1800" u="heavy" spc="2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не</a:t>
            </a:r>
            <a:r>
              <a:rPr sz="1800" u="heavy" spc="1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п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длежа</a:t>
            </a:r>
            <a:r>
              <a:rPr sz="1800" u="heavy" spc="-10" dirty="0">
                <a:latin typeface="Calibri"/>
                <a:cs typeface="Calibri"/>
              </a:rPr>
              <a:t>щ</a:t>
            </a:r>
            <a:r>
              <a:rPr sz="1800" u="heavy" dirty="0">
                <a:latin typeface="Calibri"/>
                <a:cs typeface="Calibri"/>
              </a:rPr>
              <a:t>и</a:t>
            </a:r>
            <a:r>
              <a:rPr sz="1800" u="heavy" spc="-40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е 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u="heavy" spc="-395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вт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рич</a:t>
            </a:r>
            <a:r>
              <a:rPr sz="1800" u="heavy" spc="-10" dirty="0">
                <a:latin typeface="Calibri"/>
                <a:cs typeface="Calibri"/>
              </a:rPr>
              <a:t>но</a:t>
            </a:r>
            <a:r>
              <a:rPr sz="1800" u="heavy" dirty="0">
                <a:latin typeface="Calibri"/>
                <a:cs typeface="Calibri"/>
              </a:rPr>
              <a:t>й</a:t>
            </a:r>
            <a:r>
              <a:rPr sz="1800" u="heavy" spc="30" dirty="0">
                <a:latin typeface="Calibri"/>
                <a:cs typeface="Calibri"/>
              </a:rPr>
              <a:t> 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бр</a:t>
            </a:r>
            <a:r>
              <a:rPr sz="1800" u="heavy" spc="-10" dirty="0">
                <a:latin typeface="Calibri"/>
                <a:cs typeface="Calibri"/>
              </a:rPr>
              <a:t>а</a:t>
            </a:r>
            <a:r>
              <a:rPr sz="1800" u="heavy" dirty="0">
                <a:latin typeface="Calibri"/>
                <a:cs typeface="Calibri"/>
              </a:rPr>
              <a:t>б</a:t>
            </a:r>
            <a:r>
              <a:rPr sz="1800" u="heavy" spc="-10" dirty="0">
                <a:latin typeface="Calibri"/>
                <a:cs typeface="Calibri"/>
              </a:rPr>
              <a:t>о</a:t>
            </a:r>
            <a:r>
              <a:rPr sz="1800" u="heavy" dirty="0">
                <a:latin typeface="Calibri"/>
                <a:cs typeface="Calibri"/>
              </a:rPr>
              <a:t>тк</a:t>
            </a:r>
            <a:r>
              <a:rPr sz="1800" u="heavy" spc="-400" dirty="0">
                <a:latin typeface="Calibri"/>
                <a:cs typeface="Calibri"/>
              </a:rPr>
              <a:t> </a:t>
            </a:r>
            <a:r>
              <a:rPr sz="1800" u="heavy" dirty="0">
                <a:latin typeface="Calibri"/>
                <a:cs typeface="Calibri"/>
              </a:rPr>
              <a:t>е. </a:t>
            </a:r>
            <a:endParaRPr sz="1800">
              <a:latin typeface="Calibri"/>
              <a:cs typeface="Calibri"/>
            </a:endParaRPr>
          </a:p>
          <a:p>
            <a:pPr marL="730250">
              <a:lnSpc>
                <a:spcPct val="100000"/>
              </a:lnSpc>
              <a:spcBef>
                <a:spcPts val="1185"/>
              </a:spcBef>
            </a:pPr>
            <a:r>
              <a:rPr sz="1100" b="1" u="heavy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ГР</a:t>
            </a:r>
            <a:r>
              <a:rPr sz="1100" b="1" u="heavy" spc="-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sz="1100" b="1" u="heavy" spc="-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ЗН</a:t>
            </a:r>
            <a:r>
              <a:rPr sz="1100" b="1" u="heavy" spc="-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ЫЕ 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98431" y="4198983"/>
            <a:ext cx="1387475" cy="1994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u="heavy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100" b="1" u="heavy" spc="-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100" b="1" u="heavy" spc="-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spc="-15" dirty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100" b="1" u="heavy" spc="-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ДЫ:</a:t>
            </a:r>
            <a:endParaRPr sz="1100">
              <a:latin typeface="Times New Roman"/>
              <a:cs typeface="Times New Roman"/>
            </a:endParaRPr>
          </a:p>
          <a:p>
            <a:pPr marL="111125" marR="104139"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ГАНИ</a:t>
            </a:r>
            <a:r>
              <a:rPr sz="1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ИЕ О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ХО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Ы,</a:t>
            </a:r>
            <a:endParaRPr sz="1000">
              <a:latin typeface="Times New Roman"/>
              <a:cs typeface="Times New Roman"/>
            </a:endParaRPr>
          </a:p>
          <a:p>
            <a:pPr marL="238760" marR="232410" indent="1270"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0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Т С 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ТЕ</a:t>
            </a:r>
            <a:r>
              <a:rPr sz="1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РР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ИИ,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А,</a:t>
            </a:r>
            <a:endParaRPr sz="10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000" spc="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ИСПО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sz="1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Ь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АННЫЕ ПЫ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НИ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И,</a:t>
            </a:r>
            <a:endParaRPr sz="10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1000" spc="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СИГА</a:t>
            </a:r>
            <a:r>
              <a:rPr sz="1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ЕТ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НЫЕ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sz="1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И,</a:t>
            </a:r>
            <a:endParaRPr sz="1000">
              <a:latin typeface="Times New Roman"/>
              <a:cs typeface="Times New Roman"/>
            </a:endParaRPr>
          </a:p>
          <a:p>
            <a:pPr marL="276860" marR="266700"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РЕД</a:t>
            </a:r>
            <a:r>
              <a:rPr sz="1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ЕТ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Ы ГИ</a:t>
            </a:r>
            <a:r>
              <a:rPr sz="1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НЫ,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НИ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9F71A4-49B4-475A-89E1-DD0BEC3BB3E3}"/>
              </a:ext>
            </a:extLst>
          </p:cNvPr>
          <p:cNvSpPr txBox="1"/>
          <p:nvPr/>
        </p:nvSpPr>
        <p:spPr>
          <a:xfrm>
            <a:off x="551460" y="853763"/>
            <a:ext cx="5183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Полигон «</a:t>
            </a:r>
            <a:r>
              <a:rPr lang="ru-RU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Кучино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 был закрыт Президентом России В. В. Путиным в ходе «Прямой линии» 15 июня 2017 года по просьбе жителей городского округа Балашиха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40888"/>
            <a:ext cx="12034520" cy="860275"/>
          </a:xfrm>
          <a:prstGeom prst="rect">
            <a:avLst/>
          </a:prstGeom>
        </p:spPr>
        <p:txBody>
          <a:bodyPr vert="horz" wrap="square" lIns="0" tIns="72111" rIns="0" bIns="0" rtlCol="0">
            <a:spAutoFit/>
          </a:bodyPr>
          <a:lstStyle/>
          <a:p>
            <a:pPr marL="3773804">
              <a:lnSpc>
                <a:spcPts val="6455"/>
              </a:lnSpc>
            </a:pPr>
            <a:r>
              <a:rPr b="1" dirty="0"/>
              <a:t>Ан</a:t>
            </a:r>
            <a:r>
              <a:rPr b="1" spc="-160" dirty="0"/>
              <a:t>к</a:t>
            </a:r>
            <a:r>
              <a:rPr b="1" dirty="0"/>
              <a:t>етиро</a:t>
            </a:r>
            <a:r>
              <a:rPr b="1" spc="-105" dirty="0"/>
              <a:t>в</a:t>
            </a:r>
            <a:r>
              <a:rPr b="1" dirty="0"/>
              <a:t>ан</a:t>
            </a:r>
            <a:r>
              <a:rPr b="1" spc="-25" dirty="0"/>
              <a:t>и</a:t>
            </a:r>
            <a:r>
              <a:rPr b="1" dirty="0"/>
              <a:t>е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8D59BC1-16F3-4876-9290-F2CB352765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1105677"/>
              </p:ext>
            </p:extLst>
          </p:nvPr>
        </p:nvGraphicFramePr>
        <p:xfrm>
          <a:off x="-1371600" y="981323"/>
          <a:ext cx="6959600" cy="4639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E1122A30-44BF-4DCC-959F-353C4DF2B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1556879"/>
              </p:ext>
            </p:extLst>
          </p:nvPr>
        </p:nvGraphicFramePr>
        <p:xfrm>
          <a:off x="2419351" y="2091267"/>
          <a:ext cx="7150099" cy="476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132A5B7-340B-44F3-86B0-5DC3FA5D5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362837"/>
              </p:ext>
            </p:extLst>
          </p:nvPr>
        </p:nvGraphicFramePr>
        <p:xfrm>
          <a:off x="6400799" y="828923"/>
          <a:ext cx="7150099" cy="479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445543"/>
            <a:ext cx="7401561" cy="4625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8020" y="6147784"/>
            <a:ext cx="697992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Times New Roman"/>
                <a:cs typeface="Times New Roman"/>
              </a:rPr>
              <a:t>С</a:t>
            </a:r>
            <a:r>
              <a:rPr sz="3600" spc="-80" dirty="0">
                <a:latin typeface="Times New Roman"/>
                <a:cs typeface="Times New Roman"/>
              </a:rPr>
              <a:t>х</a:t>
            </a:r>
            <a:r>
              <a:rPr sz="3600" dirty="0">
                <a:latin typeface="Times New Roman"/>
                <a:cs typeface="Times New Roman"/>
              </a:rPr>
              <a:t>е</a:t>
            </a:r>
            <a:r>
              <a:rPr sz="3600" spc="-15" dirty="0">
                <a:latin typeface="Times New Roman"/>
                <a:cs typeface="Times New Roman"/>
              </a:rPr>
              <a:t>м</a:t>
            </a:r>
            <a:r>
              <a:rPr sz="3600" dirty="0">
                <a:latin typeface="Times New Roman"/>
                <a:cs typeface="Times New Roman"/>
              </a:rPr>
              <a:t>а</a:t>
            </a:r>
            <a:r>
              <a:rPr sz="3600" spc="-1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сис</a:t>
            </a:r>
            <a:r>
              <a:rPr sz="3600" spc="10" dirty="0">
                <a:latin typeface="Times New Roman"/>
                <a:cs typeface="Times New Roman"/>
              </a:rPr>
              <a:t>т</a:t>
            </a:r>
            <a:r>
              <a:rPr sz="3600" dirty="0">
                <a:latin typeface="Times New Roman"/>
                <a:cs typeface="Times New Roman"/>
              </a:rPr>
              <a:t>емы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dirty="0" err="1">
                <a:latin typeface="Times New Roman"/>
                <a:cs typeface="Times New Roman"/>
              </a:rPr>
              <a:t>со</a:t>
            </a:r>
            <a:r>
              <a:rPr sz="3600" spc="-35" dirty="0" err="1">
                <a:latin typeface="Times New Roman"/>
                <a:cs typeface="Times New Roman"/>
              </a:rPr>
              <a:t>р</a:t>
            </a:r>
            <a:r>
              <a:rPr sz="3600" dirty="0" err="1">
                <a:latin typeface="Times New Roman"/>
                <a:cs typeface="Times New Roman"/>
              </a:rPr>
              <a:t>тир</a:t>
            </a:r>
            <a:r>
              <a:rPr sz="3600" spc="5" dirty="0" err="1">
                <a:latin typeface="Times New Roman"/>
                <a:cs typeface="Times New Roman"/>
              </a:rPr>
              <a:t>о</a:t>
            </a:r>
            <a:r>
              <a:rPr sz="3600" dirty="0" err="1">
                <a:latin typeface="Times New Roman"/>
                <a:cs typeface="Times New Roman"/>
              </a:rPr>
              <a:t>вки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dirty="0" err="1">
                <a:latin typeface="Times New Roman"/>
                <a:cs typeface="Times New Roman"/>
              </a:rPr>
              <a:t>м</a:t>
            </a:r>
            <a:r>
              <a:rPr sz="3600" spc="35" dirty="0" err="1">
                <a:latin typeface="Times New Roman"/>
                <a:cs typeface="Times New Roman"/>
              </a:rPr>
              <a:t>у</a:t>
            </a:r>
            <a:r>
              <a:rPr sz="3600" dirty="0" err="1">
                <a:latin typeface="Times New Roman"/>
                <a:cs typeface="Times New Roman"/>
              </a:rPr>
              <a:t>сор</a:t>
            </a:r>
            <a:r>
              <a:rPr sz="3600" spc="10" dirty="0" err="1">
                <a:latin typeface="Times New Roman"/>
                <a:cs typeface="Times New Roman"/>
              </a:rPr>
              <a:t>а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52400" y="171564"/>
            <a:ext cx="9143747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4335" marR="5080" indent="-4191635" algn="ctr">
              <a:lnSpc>
                <a:spcPct val="100000"/>
              </a:lnSpc>
            </a:pPr>
            <a:r>
              <a:rPr sz="4000" b="1" dirty="0">
                <a:latin typeface="Times New Roman"/>
                <a:cs typeface="Times New Roman"/>
              </a:rPr>
              <a:t>Пр</a:t>
            </a:r>
            <a:r>
              <a:rPr sz="4000" b="1" spc="-70" dirty="0">
                <a:latin typeface="Times New Roman"/>
                <a:cs typeface="Times New Roman"/>
              </a:rPr>
              <a:t>е</a:t>
            </a:r>
            <a:r>
              <a:rPr sz="4000" b="1" dirty="0">
                <a:latin typeface="Times New Roman"/>
                <a:cs typeface="Times New Roman"/>
              </a:rPr>
              <a:t>длага</a:t>
            </a:r>
            <a:r>
              <a:rPr sz="4000" b="1" spc="5" dirty="0">
                <a:latin typeface="Times New Roman"/>
                <a:cs typeface="Times New Roman"/>
              </a:rPr>
              <a:t>е</a:t>
            </a:r>
            <a:r>
              <a:rPr sz="4000" b="1" spc="-15" dirty="0">
                <a:latin typeface="Times New Roman"/>
                <a:cs typeface="Times New Roman"/>
              </a:rPr>
              <a:t>м</a:t>
            </a:r>
            <a:r>
              <a:rPr sz="4000" b="1" dirty="0">
                <a:latin typeface="Times New Roman"/>
                <a:cs typeface="Times New Roman"/>
              </a:rPr>
              <a:t>ая</a:t>
            </a:r>
            <a:r>
              <a:rPr sz="4000" b="1" spc="-2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систе</a:t>
            </a:r>
            <a:r>
              <a:rPr sz="4000" b="1" spc="-20" dirty="0">
                <a:latin typeface="Times New Roman"/>
                <a:cs typeface="Times New Roman"/>
              </a:rPr>
              <a:t>м</a:t>
            </a:r>
            <a:r>
              <a:rPr sz="4000" b="1" dirty="0">
                <a:latin typeface="Times New Roman"/>
                <a:cs typeface="Times New Roman"/>
              </a:rPr>
              <a:t>а</a:t>
            </a:r>
            <a:r>
              <a:rPr sz="4000" b="1" spc="-2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по</a:t>
            </a:r>
            <a:r>
              <a:rPr sz="4000" b="1" spc="-25" dirty="0">
                <a:latin typeface="Times New Roman"/>
                <a:cs typeface="Times New Roman"/>
              </a:rPr>
              <a:t> </a:t>
            </a:r>
            <a:r>
              <a:rPr sz="4000" b="1" spc="40" dirty="0" err="1">
                <a:latin typeface="Times New Roman"/>
                <a:cs typeface="Times New Roman"/>
              </a:rPr>
              <a:t>с</a:t>
            </a:r>
            <a:r>
              <a:rPr sz="4000" b="1" dirty="0" err="1">
                <a:latin typeface="Times New Roman"/>
                <a:cs typeface="Times New Roman"/>
              </a:rPr>
              <a:t>бо</a:t>
            </a:r>
            <a:r>
              <a:rPr sz="4000" b="1" spc="-60" dirty="0" err="1">
                <a:latin typeface="Times New Roman"/>
                <a:cs typeface="Times New Roman"/>
              </a:rPr>
              <a:t>р</a:t>
            </a:r>
            <a:r>
              <a:rPr sz="4000" b="1" dirty="0" err="1">
                <a:latin typeface="Times New Roman"/>
                <a:cs typeface="Times New Roman"/>
              </a:rPr>
              <a:t>у</a:t>
            </a:r>
            <a:r>
              <a:rPr sz="4000" b="1" spc="1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и</a:t>
            </a:r>
            <a:r>
              <a:rPr lang="ru-RU" sz="4000" b="1" dirty="0">
                <a:latin typeface="Times New Roman"/>
                <a:cs typeface="Times New Roman"/>
              </a:rPr>
              <a:t> </a:t>
            </a:r>
            <a:r>
              <a:rPr sz="4000" b="1" spc="30" dirty="0" err="1">
                <a:latin typeface="Times New Roman"/>
                <a:cs typeface="Times New Roman"/>
              </a:rPr>
              <a:t>у</a:t>
            </a:r>
            <a:r>
              <a:rPr sz="4000" b="1" dirty="0" err="1">
                <a:latin typeface="Times New Roman"/>
                <a:cs typeface="Times New Roman"/>
              </a:rPr>
              <a:t>тилизации</a:t>
            </a:r>
            <a:r>
              <a:rPr sz="4000" b="1" dirty="0">
                <a:latin typeface="Times New Roman"/>
                <a:cs typeface="Times New Roman"/>
              </a:rPr>
              <a:t> м</a:t>
            </a:r>
            <a:r>
              <a:rPr sz="4000" b="1" spc="40" dirty="0">
                <a:latin typeface="Times New Roman"/>
                <a:cs typeface="Times New Roman"/>
              </a:rPr>
              <a:t>у</a:t>
            </a:r>
            <a:r>
              <a:rPr sz="4000" b="1" dirty="0">
                <a:latin typeface="Times New Roman"/>
                <a:cs typeface="Times New Roman"/>
              </a:rPr>
              <a:t>сора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70916-E3EB-45C8-9B34-F97E968E0148}"/>
              </a:ext>
            </a:extLst>
          </p:cNvPr>
          <p:cNvSpPr txBox="1"/>
          <p:nvPr/>
        </p:nvSpPr>
        <p:spPr>
          <a:xfrm>
            <a:off x="8077200" y="2286000"/>
            <a:ext cx="411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/>
            <a:r>
              <a:rPr lang="ru-RU" sz="2000" b="1" spc="35" dirty="0">
                <a:latin typeface="Times New Roman"/>
                <a:cs typeface="Times New Roman"/>
              </a:rPr>
              <a:t>С</a:t>
            </a:r>
            <a:r>
              <a:rPr lang="ru-RU" sz="2000" b="1" dirty="0">
                <a:latin typeface="Times New Roman"/>
                <a:cs typeface="Times New Roman"/>
              </a:rPr>
              <a:t>бор</a:t>
            </a:r>
            <a:r>
              <a:rPr lang="ru-RU" sz="2000" b="1" spc="5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м</a:t>
            </a:r>
            <a:r>
              <a:rPr lang="ru-RU" sz="2000" b="1" spc="35" dirty="0">
                <a:latin typeface="Times New Roman"/>
                <a:cs typeface="Times New Roman"/>
              </a:rPr>
              <a:t>у</a:t>
            </a:r>
            <a:r>
              <a:rPr lang="ru-RU" sz="2000" b="1" dirty="0">
                <a:latin typeface="Times New Roman"/>
                <a:cs typeface="Times New Roman"/>
              </a:rPr>
              <a:t>сора</a:t>
            </a:r>
            <a:r>
              <a:rPr lang="ru-RU" sz="2000" b="1" spc="-35" dirty="0">
                <a:latin typeface="Times New Roman"/>
                <a:cs typeface="Times New Roman"/>
              </a:rPr>
              <a:t> </a:t>
            </a:r>
            <a:r>
              <a:rPr lang="ru-RU" sz="2000" b="1" spc="-130" dirty="0">
                <a:latin typeface="Times New Roman"/>
                <a:cs typeface="Times New Roman"/>
              </a:rPr>
              <a:t>б</a:t>
            </a:r>
            <a:r>
              <a:rPr lang="ru-RU" sz="2000" b="1" spc="-185" dirty="0">
                <a:latin typeface="Times New Roman"/>
                <a:cs typeface="Times New Roman"/>
              </a:rPr>
              <a:t>у</a:t>
            </a:r>
            <a:r>
              <a:rPr lang="ru-RU" sz="2000" b="1" dirty="0">
                <a:latin typeface="Times New Roman"/>
                <a:cs typeface="Times New Roman"/>
              </a:rPr>
              <a:t>д</a:t>
            </a:r>
            <a:r>
              <a:rPr lang="ru-RU" sz="2000" b="1" spc="5" dirty="0">
                <a:latin typeface="Times New Roman"/>
                <a:cs typeface="Times New Roman"/>
              </a:rPr>
              <a:t>е</a:t>
            </a:r>
            <a:r>
              <a:rPr lang="ru-RU" sz="2000" b="1" dirty="0">
                <a:latin typeface="Times New Roman"/>
                <a:cs typeface="Times New Roman"/>
              </a:rPr>
              <a:t>т</a:t>
            </a:r>
            <a:r>
              <a:rPr lang="ru-RU" sz="2000" b="1" spc="-55" dirty="0">
                <a:latin typeface="Times New Roman"/>
                <a:cs typeface="Times New Roman"/>
              </a:rPr>
              <a:t> </a:t>
            </a:r>
            <a:r>
              <a:rPr lang="ru-RU" sz="2000" b="1" spc="75" dirty="0">
                <a:latin typeface="Times New Roman"/>
                <a:cs typeface="Times New Roman"/>
              </a:rPr>
              <a:t>о</a:t>
            </a:r>
            <a:r>
              <a:rPr lang="ru-RU" sz="2000" b="1" spc="-40" dirty="0">
                <a:latin typeface="Times New Roman"/>
                <a:cs typeface="Times New Roman"/>
              </a:rPr>
              <a:t>с</a:t>
            </a:r>
            <a:r>
              <a:rPr lang="ru-RU" sz="2000" b="1" spc="35" dirty="0">
                <a:latin typeface="Times New Roman"/>
                <a:cs typeface="Times New Roman"/>
              </a:rPr>
              <a:t>у</a:t>
            </a:r>
            <a:r>
              <a:rPr lang="ru-RU" sz="2000" b="1" dirty="0">
                <a:latin typeface="Times New Roman"/>
                <a:cs typeface="Times New Roman"/>
              </a:rPr>
              <a:t>щ</a:t>
            </a:r>
            <a:r>
              <a:rPr lang="ru-RU" sz="2000" b="1" spc="85" dirty="0">
                <a:latin typeface="Times New Roman"/>
                <a:cs typeface="Times New Roman"/>
              </a:rPr>
              <a:t>е</a:t>
            </a:r>
            <a:r>
              <a:rPr lang="ru-RU" sz="2000" b="1" dirty="0">
                <a:latin typeface="Times New Roman"/>
                <a:cs typeface="Times New Roman"/>
              </a:rPr>
              <a:t>с</a:t>
            </a:r>
            <a:r>
              <a:rPr lang="ru-RU" sz="2000" b="1" spc="5" dirty="0">
                <a:latin typeface="Times New Roman"/>
                <a:cs typeface="Times New Roman"/>
              </a:rPr>
              <a:t>т</a:t>
            </a:r>
            <a:r>
              <a:rPr lang="ru-RU" sz="2000" b="1" spc="-40" dirty="0">
                <a:latin typeface="Times New Roman"/>
                <a:cs typeface="Times New Roman"/>
              </a:rPr>
              <a:t>в</a:t>
            </a:r>
            <a:r>
              <a:rPr lang="ru-RU" sz="2000" b="1" dirty="0">
                <a:latin typeface="Times New Roman"/>
                <a:cs typeface="Times New Roman"/>
              </a:rPr>
              <a:t>ля</a:t>
            </a:r>
            <a:r>
              <a:rPr lang="ru-RU" sz="2000" b="1" spc="10" dirty="0">
                <a:latin typeface="Times New Roman"/>
                <a:cs typeface="Times New Roman"/>
              </a:rPr>
              <a:t>т</a:t>
            </a:r>
            <a:r>
              <a:rPr lang="ru-RU" sz="2000" b="1" dirty="0">
                <a:latin typeface="Times New Roman"/>
                <a:cs typeface="Times New Roman"/>
              </a:rPr>
              <a:t>ься</a:t>
            </a:r>
            <a:r>
              <a:rPr lang="ru-RU" sz="2000" b="1" spc="-75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при помощи вакуумной системы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86280-8E07-48BD-929A-3BC65011FE06}"/>
              </a:ext>
            </a:extLst>
          </p:cNvPr>
          <p:cNvSpPr txBox="1"/>
          <p:nvPr/>
        </p:nvSpPr>
        <p:spPr>
          <a:xfrm>
            <a:off x="8001000" y="3763712"/>
            <a:ext cx="408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/>
                <a:cs typeface="Times New Roman"/>
              </a:rPr>
              <a:t>Высо</a:t>
            </a:r>
            <a:r>
              <a:rPr lang="ru-RU" sz="2000" b="1" spc="-185" dirty="0">
                <a:latin typeface="Times New Roman"/>
                <a:cs typeface="Times New Roman"/>
              </a:rPr>
              <a:t>к</a:t>
            </a:r>
            <a:r>
              <a:rPr lang="ru-RU" sz="2000" b="1" spc="-40" dirty="0">
                <a:latin typeface="Times New Roman"/>
                <a:cs typeface="Times New Roman"/>
              </a:rPr>
              <a:t>о</a:t>
            </a:r>
            <a:r>
              <a:rPr lang="ru-RU" sz="2000" b="1" dirty="0">
                <a:latin typeface="Times New Roman"/>
                <a:cs typeface="Times New Roman"/>
              </a:rPr>
              <a:t>т</a:t>
            </a:r>
            <a:r>
              <a:rPr lang="ru-RU" sz="2000" b="1" spc="5" dirty="0">
                <a:latin typeface="Times New Roman"/>
                <a:cs typeface="Times New Roman"/>
              </a:rPr>
              <a:t>е</a:t>
            </a:r>
            <a:r>
              <a:rPr lang="ru-RU" sz="2000" b="1" dirty="0">
                <a:latin typeface="Times New Roman"/>
                <a:cs typeface="Times New Roman"/>
              </a:rPr>
              <a:t>мпер</a:t>
            </a:r>
            <a:r>
              <a:rPr lang="ru-RU" sz="2000" b="1" spc="-100" dirty="0">
                <a:latin typeface="Times New Roman"/>
                <a:cs typeface="Times New Roman"/>
              </a:rPr>
              <a:t>а</a:t>
            </a:r>
            <a:r>
              <a:rPr lang="ru-RU" sz="2000" b="1" spc="-35" dirty="0">
                <a:latin typeface="Times New Roman"/>
                <a:cs typeface="Times New Roman"/>
              </a:rPr>
              <a:t>т</a:t>
            </a:r>
            <a:r>
              <a:rPr lang="ru-RU" sz="2000" b="1" spc="35" dirty="0">
                <a:latin typeface="Times New Roman"/>
                <a:cs typeface="Times New Roman"/>
              </a:rPr>
              <a:t>у</a:t>
            </a:r>
            <a:r>
              <a:rPr lang="ru-RU" sz="2000" b="1" dirty="0">
                <a:latin typeface="Times New Roman"/>
                <a:cs typeface="Times New Roman"/>
              </a:rPr>
              <a:t>рный</a:t>
            </a:r>
            <a:r>
              <a:rPr lang="ru-RU" sz="2000" b="1" spc="-50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пир</a:t>
            </a:r>
            <a:r>
              <a:rPr lang="ru-RU" sz="2000" b="1" spc="-50" dirty="0">
                <a:latin typeface="Times New Roman"/>
                <a:cs typeface="Times New Roman"/>
              </a:rPr>
              <a:t>о</a:t>
            </a:r>
            <a:r>
              <a:rPr lang="ru-RU" sz="2000" b="1" dirty="0">
                <a:latin typeface="Times New Roman"/>
                <a:cs typeface="Times New Roman"/>
              </a:rPr>
              <a:t>лиз, </a:t>
            </a:r>
            <a:r>
              <a:rPr lang="ru-RU" sz="2000" b="1" spc="-130" dirty="0">
                <a:latin typeface="Times New Roman"/>
                <a:cs typeface="Times New Roman"/>
              </a:rPr>
              <a:t>б</a:t>
            </a:r>
            <a:r>
              <a:rPr lang="ru-RU" sz="2000" b="1" spc="-185" dirty="0">
                <a:latin typeface="Times New Roman"/>
                <a:cs typeface="Times New Roman"/>
              </a:rPr>
              <a:t>у</a:t>
            </a:r>
            <a:r>
              <a:rPr lang="ru-RU" sz="2000" b="1" dirty="0">
                <a:latin typeface="Times New Roman"/>
                <a:cs typeface="Times New Roman"/>
              </a:rPr>
              <a:t>д</a:t>
            </a:r>
            <a:r>
              <a:rPr lang="ru-RU" sz="2000" b="1" spc="5" dirty="0">
                <a:latin typeface="Times New Roman"/>
                <a:cs typeface="Times New Roman"/>
              </a:rPr>
              <a:t>е</a:t>
            </a:r>
            <a:r>
              <a:rPr lang="ru-RU" sz="2000" b="1" dirty="0">
                <a:latin typeface="Times New Roman"/>
                <a:cs typeface="Times New Roman"/>
              </a:rPr>
              <a:t>т</a:t>
            </a:r>
            <a:r>
              <a:rPr lang="ru-RU" sz="2000" b="1" spc="-55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перера</a:t>
            </a:r>
            <a:r>
              <a:rPr lang="ru-RU" sz="2000" b="1" spc="10" dirty="0">
                <a:latin typeface="Times New Roman"/>
                <a:cs typeface="Times New Roman"/>
              </a:rPr>
              <a:t>б</a:t>
            </a:r>
            <a:r>
              <a:rPr lang="ru-RU" sz="2000" b="1" spc="-105" dirty="0">
                <a:latin typeface="Times New Roman"/>
                <a:cs typeface="Times New Roman"/>
              </a:rPr>
              <a:t>а</a:t>
            </a:r>
            <a:r>
              <a:rPr lang="ru-RU" sz="2000" b="1" dirty="0">
                <a:latin typeface="Times New Roman"/>
                <a:cs typeface="Times New Roman"/>
              </a:rPr>
              <a:t>ты</a:t>
            </a:r>
            <a:r>
              <a:rPr lang="ru-RU" sz="2000" b="1" spc="-30" dirty="0">
                <a:latin typeface="Times New Roman"/>
                <a:cs typeface="Times New Roman"/>
              </a:rPr>
              <a:t>в</a:t>
            </a:r>
            <a:r>
              <a:rPr lang="ru-RU" sz="2000" b="1" spc="-105" dirty="0">
                <a:latin typeface="Times New Roman"/>
                <a:cs typeface="Times New Roman"/>
              </a:rPr>
              <a:t>а</a:t>
            </a:r>
            <a:r>
              <a:rPr lang="ru-RU" sz="2000" b="1" dirty="0">
                <a:latin typeface="Times New Roman"/>
                <a:cs typeface="Times New Roman"/>
              </a:rPr>
              <a:t>ть </a:t>
            </a:r>
            <a:r>
              <a:rPr lang="ru-RU" sz="2000" b="1" spc="-35" dirty="0">
                <a:latin typeface="Times New Roman"/>
                <a:cs typeface="Times New Roman"/>
              </a:rPr>
              <a:t>о</a:t>
            </a:r>
            <a:r>
              <a:rPr lang="ru-RU" sz="2000" b="1" dirty="0">
                <a:latin typeface="Times New Roman"/>
                <a:cs typeface="Times New Roman"/>
              </a:rPr>
              <a:t>т</a:t>
            </a:r>
            <a:r>
              <a:rPr lang="ru-RU" sz="2000" b="1" spc="-130" dirty="0">
                <a:latin typeface="Times New Roman"/>
                <a:cs typeface="Times New Roman"/>
              </a:rPr>
              <a:t>х</a:t>
            </a:r>
            <a:r>
              <a:rPr lang="ru-RU" sz="2000" b="1" spc="-100" dirty="0">
                <a:latin typeface="Times New Roman"/>
                <a:cs typeface="Times New Roman"/>
              </a:rPr>
              <a:t>о</a:t>
            </a:r>
            <a:r>
              <a:rPr lang="ru-RU" sz="2000" b="1" dirty="0">
                <a:latin typeface="Times New Roman"/>
                <a:cs typeface="Times New Roman"/>
              </a:rPr>
              <a:t>ды</a:t>
            </a:r>
            <a:endParaRPr lang="ru-RU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714</Words>
  <Application>Microsoft Office PowerPoint</Application>
  <PresentationFormat>Широкоэкранный</PresentationFormat>
  <Paragraphs>142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работы пиролизной установки</vt:lpstr>
      <vt:lpstr>Презентация PowerPoint</vt:lpstr>
      <vt:lpstr>Презентация PowerPoint</vt:lpstr>
      <vt:lpstr>Анкетирование</vt:lpstr>
      <vt:lpstr>Презентация PowerPoint</vt:lpstr>
      <vt:lpstr>Презентация PowerPoint</vt:lpstr>
      <vt:lpstr>Затраты на сбор мусора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Проблема утилизации мусора в России</dc:title>
  <dc:creator>Андрей Ковешников</dc:creator>
  <cp:lastModifiedBy>Наталья</cp:lastModifiedBy>
  <cp:revision>27</cp:revision>
  <dcterms:created xsi:type="dcterms:W3CDTF">2022-02-26T13:45:56Z</dcterms:created>
  <dcterms:modified xsi:type="dcterms:W3CDTF">2022-02-26T19:15:27Z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2022-02-14T00:00:00Z</vt:filetime>
  </property>
  <property fmtid="{D5CDD505-2E9C-101B-9397-08002B2CF9AE}" pid="3" name="LastSaved">
    <vt:filetime>2022-02-26T00:00:00Z</vt:filetime>
  </property>
</Properties>
</file>