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6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1FF16-242A-482D-8749-D1E6003C8CD3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2BD5E-CEBC-480F-9A22-27F9A03324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1DAF-0809-4656-B8DD-34270B542692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01209-2CD7-4BDD-888A-9398C44D02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260648"/>
            <a:ext cx="5838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Робот-ирригатор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Пользователи\Windows\Рабочий стол\НПК Юнность\IMG_20211229_094256_resized_20220102_06034245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840427" cy="2880320"/>
          </a:xfrm>
          <a:prstGeom prst="rect">
            <a:avLst/>
          </a:prstGeom>
          <a:noFill/>
        </p:spPr>
      </p:pic>
      <p:pic>
        <p:nvPicPr>
          <p:cNvPr id="1027" name="Picture 3" descr="D:\Пользователи\Windows\Рабочий стол\НПК Юнность\IMG_20211229_0943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3840427" cy="2880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941168"/>
            <a:ext cx="8748464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Работу выполнили</a:t>
            </a:r>
            <a:r>
              <a:rPr lang="ru-RU" sz="32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:  Белов Захар</a:t>
            </a:r>
          </a:p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			</a:t>
            </a:r>
            <a:r>
              <a:rPr lang="ru-RU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Ширанков</a:t>
            </a:r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Максим</a:t>
            </a:r>
          </a:p>
          <a:p>
            <a:r>
              <a:rPr lang="ru-RU" sz="20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Учащиеся 8 класса МОУ «Лицей 15»</a:t>
            </a:r>
          </a:p>
          <a:p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Научный руководитель: Семенова Н.Н .</a:t>
            </a:r>
            <a:endParaRPr lang="ru-RU" sz="20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i="1" dirty="0" smtClean="0">
                <a:solidFill>
                  <a:srgbClr val="FFFF00"/>
                </a:solidFill>
              </a:rPr>
              <a:t> </a:t>
            </a:r>
            <a:r>
              <a:rPr lang="ru-RU" sz="3600" b="1" i="1" dirty="0">
                <a:solidFill>
                  <a:srgbClr val="FFFF00"/>
                </a:solidFill>
              </a:rPr>
              <a:t>Программа работы робота - ирригатора  для полива зеленых насаждений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Блок Ожидание. Ультразвуковой датчик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5623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ytimg.com/vi/LvSdbW1Irdo/maxres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052736"/>
            <a:ext cx="464400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.ytimg.com/vi/RS8sGxLfjcw/maxresdefaul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121696"/>
            <a:ext cx="590465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bg1"/>
                </a:solidFill>
              </a:rPr>
              <a:t>Этапы </a:t>
            </a:r>
            <a:r>
              <a:rPr lang="ru-RU" b="1" i="1" dirty="0">
                <a:solidFill>
                  <a:schemeClr val="bg1"/>
                </a:solidFill>
              </a:rPr>
              <a:t>работы над созданием робота-ирригатора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pic>
        <p:nvPicPr>
          <p:cNvPr id="3" name="Рисунок 2" descr="D:\Пользователи\Windows\Рабочий стол\НПК 21Краскрво фото и видео\DSC0678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72816"/>
            <a:ext cx="216024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D:\Пользователи\Windows\Рабочий стол\НПК 21Краскрво фото и видео\DSC068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76872"/>
            <a:ext cx="216024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Пользователи\Windows\Рабочий стол\НПК 21Краскрво фото и видео\DSC068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72816"/>
            <a:ext cx="25922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Пользователи\Windows\Рабочий стол\НПК 21Краскрво фото и видео\DSC0686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65104"/>
            <a:ext cx="33123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Пользователи\Windows\Рабочий стол\MOV06835.MPG_snapshot_00.04.06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437112"/>
            <a:ext cx="309634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Робот-ирригатор в процессе работы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D:\Пользователи\Windows\Рабочий стол\НПК Юнность\робот ирригато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19603"/>
            <a:ext cx="4608512" cy="57111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04248" y="1268760"/>
            <a:ext cx="256717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Вода под давлением поливает растение</a:t>
            </a:r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8264" y="2060848"/>
            <a:ext cx="1835696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Датчик цвет</a:t>
            </a: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916832"/>
            <a:ext cx="16916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Поршень для давления воды</a:t>
            </a:r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3933056"/>
            <a:ext cx="16916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Мотор робота</a:t>
            </a:r>
            <a:endParaRPr lang="ru-RU" sz="1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Стрелка углом 15"/>
          <p:cNvSpPr/>
          <p:nvPr/>
        </p:nvSpPr>
        <p:spPr>
          <a:xfrm>
            <a:off x="6012160" y="1340768"/>
            <a:ext cx="720080" cy="720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трелка углом вверх 16"/>
          <p:cNvSpPr/>
          <p:nvPr/>
        </p:nvSpPr>
        <p:spPr>
          <a:xfrm>
            <a:off x="6084168" y="2492896"/>
            <a:ext cx="1296144" cy="5040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углом 18"/>
          <p:cNvSpPr/>
          <p:nvPr/>
        </p:nvSpPr>
        <p:spPr>
          <a:xfrm>
            <a:off x="1043608" y="1196752"/>
            <a:ext cx="1368152" cy="648072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вверх 19"/>
          <p:cNvSpPr/>
          <p:nvPr/>
        </p:nvSpPr>
        <p:spPr>
          <a:xfrm>
            <a:off x="1043608" y="4077072"/>
            <a:ext cx="3168352" cy="43204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548680"/>
            <a:ext cx="6912768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D:\Пользователи\Windows\Рабочий стол\НПК Юнность\IMG_20211229_094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16832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rgbClr val="0070C0"/>
                </a:solidFill>
              </a:rPr>
              <a:t>Цели и задачи проекта</a:t>
            </a:r>
            <a:endParaRPr lang="ru-RU" b="1" u="sng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5400600" cy="5661248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>
                <a:solidFill>
                  <a:schemeClr val="bg1"/>
                </a:solidFill>
              </a:rPr>
              <a:t>Была поставлена задача: Построить Робота: «Робот для полива газонов в парках и зеленых насаждений на улицах города» из конструктора LEGO MINDSTORMS  EV3 .  </a:t>
            </a:r>
          </a:p>
          <a:p>
            <a:r>
              <a:rPr lang="ru-RU" sz="3400" b="1" dirty="0">
                <a:solidFill>
                  <a:schemeClr val="bg1"/>
                </a:solidFill>
              </a:rPr>
              <a:t>Сухой климат и отсутствие дождей для многих регионов становиться уже привычным делом. Под лучами палящего солнца растения (деревья и кустарники) начинают вянуть и впоследствии погибают. Наш полив предназначен для дозированного прикорневого полива растений. Этот полив более экономичный и по расходу воды, и по потреблению энергии</a:t>
            </a:r>
            <a:r>
              <a:rPr lang="ru-RU" sz="3400" b="1" dirty="0" smtClean="0">
                <a:solidFill>
                  <a:schemeClr val="bg1"/>
                </a:solidFill>
              </a:rPr>
              <a:t>..</a:t>
            </a:r>
            <a:r>
              <a:rPr lang="ru-RU" sz="3400" b="1" dirty="0">
                <a:solidFill>
                  <a:schemeClr val="bg1"/>
                </a:solidFill>
              </a:rPr>
              <a:t> Наш робот осуществляет полив растений в автоматическом режиме.</a:t>
            </a:r>
          </a:p>
          <a:p>
            <a:endParaRPr lang="ru-RU" dirty="0"/>
          </a:p>
        </p:txBody>
      </p:sp>
      <p:pic>
        <p:nvPicPr>
          <p:cNvPr id="2050" name="Picture 2" descr="D:\Пользователи\Windows\Рабочий стол\НПК Юнность\IMG_20211229_094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628800"/>
            <a:ext cx="3264363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устройства робота-ирригатора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70912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 данной работе  были использованы  объекты: </a:t>
            </a:r>
          </a:p>
          <a:p>
            <a:pPr lvl="0"/>
            <a:r>
              <a:rPr lang="ru-RU" dirty="0"/>
              <a:t>Конструктор  </a:t>
            </a:r>
            <a:r>
              <a:rPr lang="en-US" b="1" dirty="0"/>
              <a:t>LEGO MINDSTORMS  EV3</a:t>
            </a:r>
            <a:r>
              <a:rPr lang="en-US" dirty="0"/>
              <a:t> </a:t>
            </a:r>
            <a:r>
              <a:rPr lang="ru-RU" b="1" dirty="0"/>
              <a:t>.  </a:t>
            </a:r>
            <a:endParaRPr lang="ru-RU" dirty="0"/>
          </a:p>
          <a:p>
            <a:pPr lvl="0"/>
            <a:r>
              <a:rPr lang="en-US" b="1" dirty="0" err="1"/>
              <a:t>Ходовая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en-US" dirty="0" err="1"/>
              <a:t>часть</a:t>
            </a:r>
            <a:r>
              <a:rPr lang="ru-RU" dirty="0"/>
              <a:t> робота</a:t>
            </a:r>
          </a:p>
          <a:p>
            <a:r>
              <a:rPr lang="ru-RU" b="1" dirty="0"/>
              <a:t>Состоит из мотора.  В каждый мотор встроена защита от блокировки, так что моторы довольно сложно сломать,      Имеется датчик угла поворота с разрешением в 1 градус </a:t>
            </a:r>
          </a:p>
          <a:p>
            <a:endParaRPr lang="ru-RU" dirty="0"/>
          </a:p>
        </p:txBody>
      </p:sp>
      <p:pic>
        <p:nvPicPr>
          <p:cNvPr id="4" name="Рисунок 3" descr="D:\Пользователи\Windows\Рабочий стол\979ba0f4aead4618a188cbfad8fbcccf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Микроконтроллер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5292080" cy="525658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</a:rPr>
              <a:t>Внутри </a:t>
            </a:r>
            <a:r>
              <a:rPr lang="ru-RU" b="1" dirty="0">
                <a:solidFill>
                  <a:srgbClr val="FFFF00"/>
                </a:solidFill>
              </a:rPr>
              <a:t>микроконтроллера установлен </a:t>
            </a:r>
            <a:r>
              <a:rPr lang="en-US" b="1" dirty="0">
                <a:solidFill>
                  <a:srgbClr val="FFFF00"/>
                </a:solidFill>
              </a:rPr>
              <a:t>ARM</a:t>
            </a:r>
            <a:r>
              <a:rPr lang="ru-RU" b="1" dirty="0">
                <a:solidFill>
                  <a:srgbClr val="FFFF00"/>
                </a:solidFill>
              </a:rPr>
              <a:t>-процессор на 300 МГц, с 16 МБ постоянной памяти и 64 МБ оперативной.. Так же в микро контроллер встроен большой и громкий динамик, способный давать звук.    </a:t>
            </a:r>
          </a:p>
          <a:p>
            <a:endParaRPr lang="ru-RU" dirty="0"/>
          </a:p>
        </p:txBody>
      </p:sp>
      <p:pic>
        <p:nvPicPr>
          <p:cNvPr id="4" name="Рисунок 3" descr="https://cdn1-img.robotbaza.ru/files/1/7013/11230053/original/438a1d348d7744eaba72d1695cc6f9c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420888"/>
            <a:ext cx="32403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Датчик «цвета»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868144" cy="518457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режиме "Цвет" датчик цвета достаточно точно умеет определять семь базовых цветов предметов, находящихся от него на расстоянии примерно в 1 см. Это следующие цвета: "черный"=1, "синий"=2, "зеленый"=3, "желтый"=4, "красный"=5, "белый"=6 и "коричневый"=7. Если предмет удален от датчика или некорректно определяется цвет предмета - датчик информирует об этом состоянием "Без цвета"=0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Датчик цвет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916832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Сервомотор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781128"/>
          </a:xfrm>
        </p:spPr>
        <p:txBody>
          <a:bodyPr>
            <a:norm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движения робота мы использовали мотор. Он находится в нижней части робота-ирригатора. Контроллер от датчика «цвета» подает сигнал на мотор если видит зеленое растение и робот останавливается.</a:t>
            </a:r>
          </a:p>
          <a:p>
            <a:endParaRPr lang="ru-RU" dirty="0"/>
          </a:p>
        </p:txBody>
      </p:sp>
      <p:pic>
        <p:nvPicPr>
          <p:cNvPr id="4" name="Рисунок 3" descr="http://smartep.ru/images/robotics/NXT_Servo_1_big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348880"/>
            <a:ext cx="35283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Мотор «Давления воды»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076056" cy="55172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Так </a:t>
            </a:r>
            <a:r>
              <a:rPr lang="ru-RU" dirty="0"/>
              <a:t>же контроллер от датчика «цвета» подает сигнал на мотор если видит зеленое растение, который управляет поршнем, мотор давит на поршень в емкости для воды (мы использовали шприц),в результате под давлением поршня струя воды направляется к корням растения и поливает его.  </a:t>
            </a:r>
          </a:p>
          <a:p>
            <a:endParaRPr lang="ru-RU" dirty="0"/>
          </a:p>
        </p:txBody>
      </p:sp>
      <p:pic>
        <p:nvPicPr>
          <p:cNvPr id="4" name="Рисунок 3" descr="https://lh3.googleusercontent.com/-nxP4ojXd0f4/UYnTc1uKFfI/AAAAAAAAJ3c/9YkLMEEQKK4/s635/Photo%25252005.08.2012%25252C%2525209%25253A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556792"/>
            <a:ext cx="15525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Пользователи\Windows\Рабочий стол\НПК Юнность\IMG_20211229_094112_resized_20220102_08170873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24944"/>
            <a:ext cx="37444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Принцип работы робота-ирригатора. Движение робота.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92514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Робот-ирригатор движется по улицам города. Когда он проезжает деревья, кустарники и другие зеленые насаждения, срабатывает датчик цвета, он подает сигнал на мотор движения робота, в результате чего, робот останавливается перед растением. </a:t>
            </a:r>
          </a:p>
          <a:p>
            <a:endParaRPr lang="ru-RU" dirty="0"/>
          </a:p>
        </p:txBody>
      </p:sp>
      <p:pic>
        <p:nvPicPr>
          <p:cNvPr id="3074" name="Picture 2" descr="D:\Пользователи\Windows\Рабочий стол\НПК Юнность\IMG_20211229_094256_resized_20220102_06034245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2564904"/>
            <a:ext cx="3648405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Полив растений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5112568" cy="50405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Кроме </a:t>
            </a:r>
            <a:r>
              <a:rPr lang="ru-RU" dirty="0"/>
              <a:t>этого сигнал пот датчика цвета подается на двигатель с поршнем. Двигатель начинает двигать поршень и вода из емкости под давлением выливается на корень растения. Растение полито. Включается опять мотор движения и робот продолжает движение до следующего растения. Таким образом робот польет все растения на улице города.</a:t>
            </a:r>
          </a:p>
          <a:p>
            <a:endParaRPr lang="ru-RU" dirty="0"/>
          </a:p>
        </p:txBody>
      </p:sp>
      <p:pic>
        <p:nvPicPr>
          <p:cNvPr id="4098" name="Picture 2" descr="D:\Пользователи\Windows\Рабочий стол\НПК Юнность\IMG_20211229_094112_resized_20220102_081708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844824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358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Цели и задачи проекта</vt:lpstr>
      <vt:lpstr>Основные устройства робота-ирригатора</vt:lpstr>
      <vt:lpstr>Микроконтроллер</vt:lpstr>
      <vt:lpstr>Датчик «цвета»</vt:lpstr>
      <vt:lpstr>Сервомотор </vt:lpstr>
      <vt:lpstr>Мотор «Давления воды» </vt:lpstr>
      <vt:lpstr>Принцип работы робота-ирригатора. Движение робота.</vt:lpstr>
      <vt:lpstr>Полив растений</vt:lpstr>
      <vt:lpstr>  Программа работы робота - ирригатора  для полива зеленых насаждений </vt:lpstr>
      <vt:lpstr> Этапы работы над созданием робота-ирригатора </vt:lpstr>
      <vt:lpstr>Робот-ирригатор в процессе работы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</dc:creator>
  <cp:lastModifiedBy>Windows</cp:lastModifiedBy>
  <cp:revision>10</cp:revision>
  <dcterms:created xsi:type="dcterms:W3CDTF">2022-01-05T08:54:03Z</dcterms:created>
  <dcterms:modified xsi:type="dcterms:W3CDTF">2022-01-30T12:32:51Z</dcterms:modified>
</cp:coreProperties>
</file>