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2" r:id="rId3"/>
    <p:sldId id="257" r:id="rId4"/>
    <p:sldId id="258" r:id="rId5"/>
    <p:sldId id="259" r:id="rId6"/>
    <p:sldId id="261" r:id="rId7"/>
    <p:sldId id="260" r:id="rId8"/>
    <p:sldId id="262" r:id="rId9"/>
    <p:sldId id="266" r:id="rId10"/>
    <p:sldId id="264" r:id="rId11"/>
    <p:sldId id="265" r:id="rId12"/>
    <p:sldId id="268" r:id="rId13"/>
    <p:sldId id="269" r:id="rId14"/>
    <p:sldId id="270" r:id="rId15"/>
    <p:sldId id="271" r:id="rId16"/>
    <p:sldId id="276" r:id="rId17"/>
    <p:sldId id="272" r:id="rId18"/>
    <p:sldId id="273" r:id="rId19"/>
    <p:sldId id="274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/>
    <p:restoredTop sz="94631"/>
  </p:normalViewPr>
  <p:slideViewPr>
    <p:cSldViewPr snapToGrid="0" snapToObjects="1">
      <p:cViewPr varScale="1">
        <p:scale>
          <a:sx n="109" d="100"/>
          <a:sy n="109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D201B-4ACB-E841-AE56-4CCEB6425AF9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C5608-BB01-364C-86A6-6E82E0BDF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94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C5608-BB01-364C-86A6-6E82E0BDFC1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4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C5608-BB01-364C-86A6-6E82E0BDFC1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29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6291" y="2514600"/>
            <a:ext cx="7114321" cy="1292397"/>
          </a:xfrm>
        </p:spPr>
        <p:txBody>
          <a:bodyPr/>
          <a:lstStyle/>
          <a:p>
            <a:pPr algn="ctr"/>
            <a:r>
              <a:rPr lang="ru-RU" sz="1800" dirty="0" smtClean="0"/>
              <a:t>ИССЛЕДОВАТЕЛЬСКАЯ РАБОТА ПО ФИЗИКЕ.</a:t>
            </a:r>
            <a:br>
              <a:rPr lang="ru-RU" sz="1800" dirty="0" smtClean="0"/>
            </a:br>
            <a:r>
              <a:rPr lang="ru-RU" sz="2800" dirty="0" smtClean="0"/>
              <a:t>тема</a:t>
            </a:r>
            <a:r>
              <a:rPr lang="ru-RU" sz="3600" dirty="0" smtClean="0"/>
              <a:t>:  «</a:t>
            </a:r>
            <a:r>
              <a:rPr lang="ru-RU" sz="3600" dirty="0" err="1" smtClean="0"/>
              <a:t>Воскование</a:t>
            </a:r>
            <a:r>
              <a:rPr lang="ru-RU" sz="3600" dirty="0" smtClean="0"/>
              <a:t> продуктов»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04113" y="5229324"/>
            <a:ext cx="4983087" cy="1399485"/>
          </a:xfrm>
        </p:spPr>
        <p:txBody>
          <a:bodyPr>
            <a:normAutofit/>
          </a:bodyPr>
          <a:lstStyle/>
          <a:p>
            <a:r>
              <a:rPr lang="ru-RU" dirty="0" smtClean="0"/>
              <a:t>Выполнила</a:t>
            </a:r>
            <a:endParaRPr lang="ru-RU" dirty="0"/>
          </a:p>
          <a:p>
            <a:r>
              <a:rPr lang="ru-RU" dirty="0" err="1" smtClean="0"/>
              <a:t>Яссин</a:t>
            </a:r>
            <a:r>
              <a:rPr lang="ru-RU" dirty="0" smtClean="0"/>
              <a:t> Лина, </a:t>
            </a:r>
            <a:r>
              <a:rPr lang="ru-RU" dirty="0" err="1" smtClean="0"/>
              <a:t>Рыбнова</a:t>
            </a:r>
            <a:r>
              <a:rPr lang="ru-RU" dirty="0" smtClean="0"/>
              <a:t> Полина</a:t>
            </a:r>
            <a:endParaRPr lang="ru-RU" dirty="0" smtClean="0"/>
          </a:p>
          <a:p>
            <a:r>
              <a:rPr lang="ru-RU" dirty="0" smtClean="0"/>
              <a:t>ТАБУНЧИК ТАТЬЯНА ЕВГЕНЬЕВНА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40015" y="808892"/>
            <a:ext cx="546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МОУ СОШ №12  с УИИЯ ,Электросталь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2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7445" y="887446"/>
            <a:ext cx="6869404" cy="509451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0"/>
            <a:ext cx="7097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149" y="639147"/>
            <a:ext cx="6858001" cy="557970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02" y="0"/>
            <a:ext cx="7284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3137" y="293137"/>
            <a:ext cx="6858000" cy="627172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09" y="0"/>
            <a:ext cx="6942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опыты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623710"/>
            <a:ext cx="8946541" cy="4195481"/>
          </a:xfrm>
        </p:spPr>
        <p:txBody>
          <a:bodyPr/>
          <a:lstStyle/>
          <a:p>
            <a:r>
              <a:rPr lang="ru-RU" dirty="0" smtClean="0"/>
              <a:t>Из нашего опыта мы выяснили, что на всех яблоках содержится некоторое вещество, напоминающее воск. Но что же это? Почему на одних яблоках его меньше, а на других больше?</a:t>
            </a:r>
          </a:p>
          <a:p>
            <a:r>
              <a:rPr lang="ru-RU" dirty="0" smtClean="0"/>
              <a:t>Давайте проведем другой опыт.</a:t>
            </a:r>
          </a:p>
          <a:p>
            <a:r>
              <a:rPr lang="ru-RU" dirty="0" smtClean="0"/>
              <a:t>Для следующего опыта нам понадобится:</a:t>
            </a:r>
          </a:p>
          <a:p>
            <a:r>
              <a:rPr lang="ru-RU" dirty="0" smtClean="0"/>
              <a:t>1) 4 различных фрукта</a:t>
            </a:r>
          </a:p>
          <a:p>
            <a:r>
              <a:rPr lang="ru-RU" dirty="0" smtClean="0"/>
              <a:t>2) парафин</a:t>
            </a:r>
          </a:p>
          <a:p>
            <a:r>
              <a:rPr lang="ru-RU" dirty="0" smtClean="0"/>
              <a:t>3) доска</a:t>
            </a:r>
          </a:p>
        </p:txBody>
      </p:sp>
    </p:spTree>
    <p:extLst>
      <p:ext uri="{BB962C8B-B14F-4D97-AF65-F5344CB8AC3E}">
        <p14:creationId xmlns:p14="http://schemas.microsoft.com/office/powerpoint/2010/main" val="9525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опыты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853248"/>
            <a:ext cx="8946541" cy="4195481"/>
          </a:xfrm>
        </p:spPr>
        <p:txBody>
          <a:bodyPr/>
          <a:lstStyle/>
          <a:p>
            <a:r>
              <a:rPr lang="ru-RU" dirty="0" smtClean="0"/>
              <a:t>Опустим все 4 фрукта и овоща в воск и положим сушиться. Мы продублировали наши ингредиенты и не стали обмакивать в воск. Цель нашего  этого опыты узнать, как теряют влагу овощи и фрукты с восковой оболочкой и без нее.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2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3" y="0"/>
            <a:ext cx="11476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60" y="0"/>
            <a:ext cx="6811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9"/>
          <a:stretch/>
        </p:blipFill>
        <p:spPr>
          <a:xfrm rot="5400000">
            <a:off x="2385128" y="638457"/>
            <a:ext cx="6857998" cy="55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5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4"/>
          <a:stretch/>
        </p:blipFill>
        <p:spPr>
          <a:xfrm>
            <a:off x="3079102" y="0"/>
            <a:ext cx="6904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4" b="16428"/>
          <a:stretch/>
        </p:blipFill>
        <p:spPr>
          <a:xfrm>
            <a:off x="3347357" y="0"/>
            <a:ext cx="5316808" cy="67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 и задачи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. Цель </a:t>
            </a:r>
            <a:r>
              <a:rPr lang="ru-RU" dirty="0" smtClean="0"/>
              <a:t>работы </a:t>
            </a:r>
            <a:r>
              <a:rPr lang="ru-RU" dirty="0"/>
              <a:t>состоит в исследовании поверхности обработанных фруктов и </a:t>
            </a:r>
            <a:r>
              <a:rPr lang="ru-RU" dirty="0" smtClean="0"/>
              <a:t>овощей.</a:t>
            </a:r>
          </a:p>
          <a:p>
            <a:r>
              <a:rPr lang="ru-RU" dirty="0" smtClean="0"/>
              <a:t>задачи:</a:t>
            </a:r>
            <a:r>
              <a:rPr lang="ru-RU" dirty="0"/>
              <a:t> </a:t>
            </a:r>
          </a:p>
          <a:p>
            <a:r>
              <a:rPr lang="ru-RU" dirty="0" smtClean="0"/>
              <a:t>Изучение </a:t>
            </a:r>
            <a:r>
              <a:rPr lang="ru-RU" dirty="0"/>
              <a:t>свойства кристаллических и аморфных тел ; </a:t>
            </a:r>
          </a:p>
          <a:p>
            <a:r>
              <a:rPr lang="ru-RU" dirty="0" smtClean="0"/>
              <a:t>Поиск и изучение информации </a:t>
            </a:r>
            <a:r>
              <a:rPr lang="ru-RU" dirty="0"/>
              <a:t>о технологии </a:t>
            </a:r>
            <a:r>
              <a:rPr lang="ru-RU" dirty="0" err="1"/>
              <a:t>воскования</a:t>
            </a:r>
            <a:r>
              <a:rPr lang="ru-RU" dirty="0"/>
              <a:t> продуктов</a:t>
            </a:r>
            <a:r>
              <a:rPr lang="ru-RU" dirty="0" smtClean="0"/>
              <a:t>;</a:t>
            </a:r>
            <a:r>
              <a:rPr lang="ru-RU" dirty="0"/>
              <a:t> </a:t>
            </a:r>
          </a:p>
          <a:p>
            <a:r>
              <a:rPr lang="ru-RU" dirty="0" smtClean="0"/>
              <a:t>Проведение ряда </a:t>
            </a:r>
            <a:r>
              <a:rPr lang="ru-RU" dirty="0"/>
              <a:t>опытов по определению наличия природного и искусственного воска на поверхности продуктов;</a:t>
            </a:r>
          </a:p>
          <a:p>
            <a:r>
              <a:rPr lang="ru-RU" dirty="0" smtClean="0"/>
              <a:t>Сравнение продуктов </a:t>
            </a:r>
            <a:r>
              <a:rPr lang="ru-RU" dirty="0"/>
              <a:t>отечественного производства и привезенных из-за границы.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23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29" y="0"/>
            <a:ext cx="9404723" cy="1400530"/>
          </a:xfrm>
        </p:spPr>
        <p:txBody>
          <a:bodyPr/>
          <a:lstStyle/>
          <a:p>
            <a:r>
              <a:rPr lang="ru-RU" dirty="0" smtClean="0"/>
              <a:t>опыты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77261"/>
            <a:ext cx="8946541" cy="4195481"/>
          </a:xfrm>
        </p:spPr>
        <p:txBody>
          <a:bodyPr/>
          <a:lstStyle/>
          <a:p>
            <a:r>
              <a:rPr lang="ru-RU" dirty="0" smtClean="0"/>
              <a:t>Мы обмакнули 4 фрукта и овоща в воск и поставили сушиться.  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80" y="1400530"/>
            <a:ext cx="8712688" cy="53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опыты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847" y="1306469"/>
            <a:ext cx="8946541" cy="4195481"/>
          </a:xfrm>
        </p:spPr>
        <p:txBody>
          <a:bodyPr/>
          <a:lstStyle/>
          <a:p>
            <a:r>
              <a:rPr lang="ru-RU" dirty="0" smtClean="0"/>
              <a:t>Затем мы трижды взвешивали наши фрукты и овощи, что бы посмотреть, как испаряется влага.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0132" y="3283026"/>
            <a:ext cx="4325105" cy="282484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7367" y="3150372"/>
            <a:ext cx="4325104" cy="309015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0738" y="3268900"/>
            <a:ext cx="4353357" cy="282484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6785" y="3157696"/>
            <a:ext cx="4353357" cy="30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0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ru-RU" dirty="0" smtClean="0"/>
              <a:t>опыты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530403"/>
            <a:ext cx="8946541" cy="4195481"/>
          </a:xfrm>
        </p:spPr>
        <p:txBody>
          <a:bodyPr/>
          <a:lstStyle/>
          <a:p>
            <a:r>
              <a:rPr lang="ru-RU" dirty="0" smtClean="0"/>
              <a:t>И последний раз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9329" y="3773418"/>
            <a:ext cx="3418114" cy="275104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4691" y="3589830"/>
            <a:ext cx="3418115" cy="311822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0055" y="3810604"/>
            <a:ext cx="3418114" cy="267668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7263" y="3867150"/>
            <a:ext cx="3418114" cy="25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16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498" y="1350790"/>
            <a:ext cx="8946541" cy="4195481"/>
          </a:xfrm>
        </p:spPr>
        <p:txBody>
          <a:bodyPr/>
          <a:lstStyle/>
          <a:p>
            <a:r>
              <a:rPr lang="ru-RU" dirty="0" smtClean="0"/>
              <a:t>Мы провели различные опыты и доказали:</a:t>
            </a:r>
          </a:p>
          <a:p>
            <a:r>
              <a:rPr lang="ru-RU" dirty="0" smtClean="0"/>
              <a:t>1) на поверхности яблок есть химическое вещество кроме природного воска.</a:t>
            </a:r>
          </a:p>
          <a:p>
            <a:r>
              <a:rPr lang="ru-RU" dirty="0" smtClean="0"/>
              <a:t>2) фрукты и овощи при открытом доступе воздуха  быстро теряют свою влагу, чем с воском.</a:t>
            </a:r>
            <a:endParaRPr lang="ru-RU" dirty="0"/>
          </a:p>
          <a:p>
            <a:r>
              <a:rPr lang="ru-RU" dirty="0" smtClean="0"/>
              <a:t>3) перед употреблением в пищу каких либо продуктов нужно их тщательно помыть. </a:t>
            </a:r>
          </a:p>
          <a:p>
            <a:r>
              <a:rPr lang="ru-RU" dirty="0" smtClean="0"/>
              <a:t>4) отечественные продукты и овощи лучше чем привозные, так как они натуральные и с меньшим количеством химикатов.</a:t>
            </a:r>
          </a:p>
        </p:txBody>
      </p:sp>
    </p:spTree>
    <p:extLst>
      <p:ext uri="{BB962C8B-B14F-4D97-AF65-F5344CB8AC3E}">
        <p14:creationId xmlns:p14="http://schemas.microsoft.com/office/powerpoint/2010/main" val="512326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5000">
              <a:schemeClr val="bg2">
                <a:lumMod val="60000"/>
                <a:lumOff val="40000"/>
              </a:schemeClr>
            </a:gs>
            <a:gs pos="95000">
              <a:srgbClr val="002060"/>
            </a:gs>
            <a:gs pos="49000">
              <a:schemeClr val="bg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2759" y="2808514"/>
            <a:ext cx="100257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 smtClean="0"/>
              <a:t>СПАСИБО БОЛЬШОЕ ЗА ВНИМАНИЕ!!!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141744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497" y="74346"/>
            <a:ext cx="9404723" cy="1400530"/>
          </a:xfrm>
        </p:spPr>
        <p:txBody>
          <a:bodyPr/>
          <a:lstStyle/>
          <a:p>
            <a:pPr algn="ctr"/>
            <a:r>
              <a:rPr lang="ru-RU" sz="4000" dirty="0" smtClean="0"/>
              <a:t>Аморфные и кристаллические вещества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0892" y="1191097"/>
            <a:ext cx="6462346" cy="5112988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По своим физическим свойствам и молекулярной структуре твердые тела разделяются на два класса – аморфные и </a:t>
            </a:r>
            <a:r>
              <a:rPr lang="ru-RU" dirty="0" smtClean="0"/>
              <a:t>кристаллические.</a:t>
            </a:r>
          </a:p>
          <a:p>
            <a:r>
              <a:rPr lang="ru-RU" dirty="0" smtClean="0"/>
              <a:t>Кристаллические </a:t>
            </a:r>
            <a:r>
              <a:rPr lang="ru-RU" dirty="0"/>
              <a:t>тела — это такие тела, атомы и молекулы которых расположены в определенном порядке, и этот порядок сохраняется на достаточно большом расстоянии. </a:t>
            </a:r>
            <a:endParaRPr lang="en-US" dirty="0" smtClean="0"/>
          </a:p>
          <a:p>
            <a:r>
              <a:rPr lang="ru-RU" dirty="0" smtClean="0"/>
              <a:t>Аморфные </a:t>
            </a:r>
            <a:r>
              <a:rPr lang="ru-RU" dirty="0"/>
              <a:t>вещества не имеют кристаллической структуры и в отличие от кристаллов не расщепляются с образованием кристаллических </a:t>
            </a:r>
            <a:r>
              <a:rPr lang="ru-RU" dirty="0" smtClean="0"/>
              <a:t>граней</a:t>
            </a:r>
            <a:endParaRPr lang="ru-RU" dirty="0"/>
          </a:p>
          <a:p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91" y="1573823"/>
            <a:ext cx="4293065" cy="16520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91" y="3324814"/>
            <a:ext cx="4208585" cy="31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704" y="410676"/>
            <a:ext cx="9404723" cy="1400530"/>
          </a:xfrm>
        </p:spPr>
        <p:txBody>
          <a:bodyPr/>
          <a:lstStyle/>
          <a:p>
            <a:r>
              <a:rPr lang="ru-RU" sz="4800" dirty="0" smtClean="0"/>
              <a:t>исследования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704" y="1688124"/>
            <a:ext cx="5624927" cy="4318564"/>
          </a:xfrm>
        </p:spPr>
        <p:txBody>
          <a:bodyPr/>
          <a:lstStyle/>
          <a:p>
            <a:r>
              <a:rPr lang="ru-RU" dirty="0" smtClean="0"/>
              <a:t>Каждый день больше половины населения мира употребляет в еду различные фрукты и овощи. Но мало кто задумывается , что может содержаться на поверхности таких красивых и ничего не предвещающих беды продуктах. Мы решили проделать исследования и постарались разобраться, угрожают ли нашей жизни какой-то химический состав на продуктах или это все просто догадки?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984" y="3261852"/>
            <a:ext cx="2901292" cy="290129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25" y="1318846"/>
            <a:ext cx="2738593" cy="339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ОПЫТЫ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292795"/>
            <a:ext cx="8946541" cy="4195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решили провести пару опытов, что бы рассмотреть, что же все таки содержится на поверхности яблок, груш и других фруктов.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-Каждый раз, когда мы приходим в магазин, на прилавке лежат красивые и блестящие фрукты. Конечно же опрятный вид продуктов привлекает покупателей, но безопасны ли такие фрукты и что же это за блестящий слой?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ОПЫТ </a:t>
            </a:r>
            <a:r>
              <a:rPr lang="en-US" dirty="0" smtClean="0"/>
              <a:t>N 1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/>
              <a:t>5 яблок различных сортов (</a:t>
            </a:r>
            <a:r>
              <a:rPr lang="en-US" dirty="0" smtClean="0"/>
              <a:t>golden, </a:t>
            </a:r>
            <a:r>
              <a:rPr lang="ru-RU" dirty="0" smtClean="0"/>
              <a:t>малинка, антоновка, галла, </a:t>
            </a:r>
            <a:r>
              <a:rPr lang="ru-RU" dirty="0" err="1" smtClean="0"/>
              <a:t>спартан</a:t>
            </a:r>
            <a:r>
              <a:rPr lang="ru-RU" dirty="0" smtClean="0"/>
              <a:t>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/>
              <a:t>Нож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/>
              <a:t>Черная бумага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5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27" y="0"/>
            <a:ext cx="9404723" cy="1400530"/>
          </a:xfrm>
        </p:spPr>
        <p:txBody>
          <a:bodyPr/>
          <a:lstStyle/>
          <a:p>
            <a:r>
              <a:rPr lang="ru-RU" dirty="0" smtClean="0"/>
              <a:t>опыты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027" y="917801"/>
            <a:ext cx="6356897" cy="2319385"/>
          </a:xfrm>
        </p:spPr>
        <p:txBody>
          <a:bodyPr/>
          <a:lstStyle/>
          <a:p>
            <a:r>
              <a:rPr lang="ru-RU" dirty="0" smtClean="0"/>
              <a:t>1) берем нож</a:t>
            </a:r>
          </a:p>
          <a:p>
            <a:r>
              <a:rPr lang="ru-RU" dirty="0" smtClean="0"/>
              <a:t>2) соскребаем воск с поверхности яблок</a:t>
            </a:r>
          </a:p>
          <a:p>
            <a:r>
              <a:rPr lang="ru-RU" dirty="0" smtClean="0"/>
              <a:t>3) видим результат</a:t>
            </a:r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67" y="1894114"/>
            <a:ext cx="6618514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7180" y="527179"/>
            <a:ext cx="6858000" cy="580364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41" y="0"/>
            <a:ext cx="63883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9188" y="499190"/>
            <a:ext cx="6858000" cy="585962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25" y="2"/>
            <a:ext cx="6332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</Template>
  <TotalTime>487</TotalTime>
  <Words>417</Words>
  <Application>Microsoft Office PowerPoint</Application>
  <PresentationFormat>Широкоэкранный</PresentationFormat>
  <Paragraphs>54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Wingdings 3</vt:lpstr>
      <vt:lpstr>Ион</vt:lpstr>
      <vt:lpstr>ИССЛЕДОВАТЕЛЬСКАЯ РАБОТА ПО ФИЗИКЕ. тема:  «Воскование продуктов»</vt:lpstr>
      <vt:lpstr>Цель и задачи проекта:</vt:lpstr>
      <vt:lpstr>Аморфные и кристаллические вещества</vt:lpstr>
      <vt:lpstr>исследования</vt:lpstr>
      <vt:lpstr>ОПЫТЫ</vt:lpstr>
      <vt:lpstr>Презентация PowerPoint</vt:lpstr>
      <vt:lpstr>опыты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опыты</vt:lpstr>
      <vt:lpstr>опыты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опыты</vt:lpstr>
      <vt:lpstr>опыты</vt:lpstr>
      <vt:lpstr>опыты</vt:lpstr>
      <vt:lpstr>советы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</dc:title>
  <dc:creator>Ринат Мудврисов</dc:creator>
  <cp:lastModifiedBy>Пользователь Windows</cp:lastModifiedBy>
  <cp:revision>40</cp:revision>
  <dcterms:created xsi:type="dcterms:W3CDTF">2019-02-06T18:30:19Z</dcterms:created>
  <dcterms:modified xsi:type="dcterms:W3CDTF">2022-02-19T14:51:46Z</dcterms:modified>
</cp:coreProperties>
</file>