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13" r:id="rId2"/>
    <p:sldMasterId id="2147483721" r:id="rId3"/>
  </p:sldMasterIdLst>
  <p:notesMasterIdLst>
    <p:notesMasterId r:id="rId25"/>
  </p:notesMasterIdLst>
  <p:sldIdLst>
    <p:sldId id="257" r:id="rId4"/>
    <p:sldId id="261" r:id="rId5"/>
    <p:sldId id="262" r:id="rId6"/>
    <p:sldId id="263" r:id="rId7"/>
    <p:sldId id="264" r:id="rId8"/>
    <p:sldId id="441" r:id="rId9"/>
    <p:sldId id="368" r:id="rId10"/>
    <p:sldId id="448" r:id="rId11"/>
    <p:sldId id="449" r:id="rId12"/>
    <p:sldId id="432" r:id="rId13"/>
    <p:sldId id="450" r:id="rId14"/>
    <p:sldId id="423" r:id="rId15"/>
    <p:sldId id="451" r:id="rId16"/>
    <p:sldId id="436" r:id="rId17"/>
    <p:sldId id="452" r:id="rId18"/>
    <p:sldId id="425" r:id="rId19"/>
    <p:sldId id="446" r:id="rId20"/>
    <p:sldId id="444" r:id="rId21"/>
    <p:sldId id="389" r:id="rId22"/>
    <p:sldId id="390" r:id="rId23"/>
    <p:sldId id="391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cOpdNMUupjfDV7ZMPe2/UuU8B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FFFC8F"/>
    <a:srgbClr val="FFFA29"/>
    <a:srgbClr val="D1CC00"/>
    <a:srgbClr val="050505"/>
    <a:srgbClr val="B8FABB"/>
    <a:srgbClr val="4FFF4F"/>
    <a:srgbClr val="75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45" autoAdjust="0"/>
  </p:normalViewPr>
  <p:slideViewPr>
    <p:cSldViewPr snapToGrid="0">
      <p:cViewPr varScale="1">
        <p:scale>
          <a:sx n="89" d="100"/>
          <a:sy n="89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3" Type="http://customschemas.google.com/relationships/presentationmetadata" Target="metadata"/><Relationship Id="rId58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5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Faber" userId="79d31ed2531787d4" providerId="LiveId" clId="{A6FF3F78-95D4-4907-8BCE-295DF3F6EB73}"/>
    <pc:docChg chg="delSld modSld sldOrd">
      <pc:chgData name="Andrew Faber" userId="79d31ed2531787d4" providerId="LiveId" clId="{A6FF3F78-95D4-4907-8BCE-295DF3F6EB73}" dt="2021-11-19T12:38:56.756" v="16" actId="47"/>
      <pc:docMkLst>
        <pc:docMk/>
      </pc:docMkLst>
      <pc:sldChg chg="del">
        <pc:chgData name="Andrew Faber" userId="79d31ed2531787d4" providerId="LiveId" clId="{A6FF3F78-95D4-4907-8BCE-295DF3F6EB73}" dt="2021-11-19T12:25:34.607" v="0" actId="47"/>
        <pc:sldMkLst>
          <pc:docMk/>
          <pc:sldMk cId="0" sldId="256"/>
        </pc:sldMkLst>
      </pc:sldChg>
      <pc:sldChg chg="del">
        <pc:chgData name="Andrew Faber" userId="79d31ed2531787d4" providerId="LiveId" clId="{A6FF3F78-95D4-4907-8BCE-295DF3F6EB73}" dt="2021-11-19T12:28:46.989" v="1" actId="47"/>
        <pc:sldMkLst>
          <pc:docMk/>
          <pc:sldMk cId="2018518118" sldId="260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2157255798" sldId="299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2272727418" sldId="301"/>
        </pc:sldMkLst>
      </pc:sldChg>
      <pc:sldChg chg="del">
        <pc:chgData name="Andrew Faber" userId="79d31ed2531787d4" providerId="LiveId" clId="{A6FF3F78-95D4-4907-8BCE-295DF3F6EB73}" dt="2021-11-19T12:36:08.003" v="8" actId="47"/>
        <pc:sldMkLst>
          <pc:docMk/>
          <pc:sldMk cId="4173521008" sldId="314"/>
        </pc:sldMkLst>
      </pc:sldChg>
      <pc:sldChg chg="ord">
        <pc:chgData name="Andrew Faber" userId="79d31ed2531787d4" providerId="LiveId" clId="{A6FF3F78-95D4-4907-8BCE-295DF3F6EB73}" dt="2021-11-19T12:36:48.279" v="10"/>
        <pc:sldMkLst>
          <pc:docMk/>
          <pc:sldMk cId="2631276795" sldId="315"/>
        </pc:sldMkLst>
      </pc:sldChg>
      <pc:sldChg chg="del">
        <pc:chgData name="Andrew Faber" userId="79d31ed2531787d4" providerId="LiveId" clId="{A6FF3F78-95D4-4907-8BCE-295DF3F6EB73}" dt="2021-11-19T12:28:46.989" v="1" actId="47"/>
        <pc:sldMkLst>
          <pc:docMk/>
          <pc:sldMk cId="1228672706" sldId="337"/>
        </pc:sldMkLst>
      </pc:sldChg>
      <pc:sldChg chg="del">
        <pc:chgData name="Andrew Faber" userId="79d31ed2531787d4" providerId="LiveId" clId="{A6FF3F78-95D4-4907-8BCE-295DF3F6EB73}" dt="2021-11-19T12:25:34.607" v="0" actId="47"/>
        <pc:sldMkLst>
          <pc:docMk/>
          <pc:sldMk cId="2592124495" sldId="341"/>
        </pc:sldMkLst>
      </pc:sldChg>
      <pc:sldChg chg="del">
        <pc:chgData name="Andrew Faber" userId="79d31ed2531787d4" providerId="LiveId" clId="{A6FF3F78-95D4-4907-8BCE-295DF3F6EB73}" dt="2021-11-19T12:25:34.607" v="0" actId="47"/>
        <pc:sldMkLst>
          <pc:docMk/>
          <pc:sldMk cId="3563171161" sldId="342"/>
        </pc:sldMkLst>
      </pc:sldChg>
      <pc:sldChg chg="del">
        <pc:chgData name="Andrew Faber" userId="79d31ed2531787d4" providerId="LiveId" clId="{A6FF3F78-95D4-4907-8BCE-295DF3F6EB73}" dt="2021-11-19T12:25:34.607" v="0" actId="47"/>
        <pc:sldMkLst>
          <pc:docMk/>
          <pc:sldMk cId="2795160611" sldId="345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2439094617" sldId="363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3019643713" sldId="370"/>
        </pc:sldMkLst>
      </pc:sldChg>
      <pc:sldChg chg="del">
        <pc:chgData name="Andrew Faber" userId="79d31ed2531787d4" providerId="LiveId" clId="{A6FF3F78-95D4-4907-8BCE-295DF3F6EB73}" dt="2021-11-19T12:25:34.607" v="0" actId="47"/>
        <pc:sldMkLst>
          <pc:docMk/>
          <pc:sldMk cId="1806753574" sldId="373"/>
        </pc:sldMkLst>
      </pc:sldChg>
      <pc:sldChg chg="del">
        <pc:chgData name="Andrew Faber" userId="79d31ed2531787d4" providerId="LiveId" clId="{A6FF3F78-95D4-4907-8BCE-295DF3F6EB73}" dt="2021-11-19T12:30:52.115" v="5" actId="47"/>
        <pc:sldMkLst>
          <pc:docMk/>
          <pc:sldMk cId="1568939729" sldId="379"/>
        </pc:sldMkLst>
      </pc:sldChg>
      <pc:sldChg chg="del">
        <pc:chgData name="Andrew Faber" userId="79d31ed2531787d4" providerId="LiveId" clId="{A6FF3F78-95D4-4907-8BCE-295DF3F6EB73}" dt="2021-11-19T12:31:22.719" v="6" actId="47"/>
        <pc:sldMkLst>
          <pc:docMk/>
          <pc:sldMk cId="3222920262" sldId="382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2179141787" sldId="386"/>
        </pc:sldMkLst>
      </pc:sldChg>
      <pc:sldChg chg="del">
        <pc:chgData name="Andrew Faber" userId="79d31ed2531787d4" providerId="LiveId" clId="{A6FF3F78-95D4-4907-8BCE-295DF3F6EB73}" dt="2021-11-19T12:38:56.756" v="16" actId="47"/>
        <pc:sldMkLst>
          <pc:docMk/>
          <pc:sldMk cId="3147027967" sldId="388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1122526619" sldId="389"/>
        </pc:sldMkLst>
      </pc:sldChg>
      <pc:sldChg chg="del">
        <pc:chgData name="Andrew Faber" userId="79d31ed2531787d4" providerId="LiveId" clId="{A6FF3F78-95D4-4907-8BCE-295DF3F6EB73}" dt="2021-11-19T12:38:05.729" v="12" actId="47"/>
        <pc:sldMkLst>
          <pc:docMk/>
          <pc:sldMk cId="3649658744" sldId="391"/>
        </pc:sldMkLst>
      </pc:sldChg>
      <pc:sldChg chg="del">
        <pc:chgData name="Andrew Faber" userId="79d31ed2531787d4" providerId="LiveId" clId="{A6FF3F78-95D4-4907-8BCE-295DF3F6EB73}" dt="2021-11-19T12:28:46.989" v="1" actId="47"/>
        <pc:sldMkLst>
          <pc:docMk/>
          <pc:sldMk cId="819741380" sldId="394"/>
        </pc:sldMkLst>
      </pc:sldChg>
      <pc:sldChg chg="del">
        <pc:chgData name="Andrew Faber" userId="79d31ed2531787d4" providerId="LiveId" clId="{A6FF3F78-95D4-4907-8BCE-295DF3F6EB73}" dt="2021-11-19T12:28:46.989" v="1" actId="47"/>
        <pc:sldMkLst>
          <pc:docMk/>
          <pc:sldMk cId="915784593" sldId="395"/>
        </pc:sldMkLst>
      </pc:sldChg>
      <pc:sldChg chg="del">
        <pc:chgData name="Andrew Faber" userId="79d31ed2531787d4" providerId="LiveId" clId="{A6FF3F78-95D4-4907-8BCE-295DF3F6EB73}" dt="2021-11-19T12:29:03.974" v="4" actId="47"/>
        <pc:sldMkLst>
          <pc:docMk/>
          <pc:sldMk cId="1651304017" sldId="396"/>
        </pc:sldMkLst>
      </pc:sldChg>
      <pc:sldChg chg="del">
        <pc:chgData name="Andrew Faber" userId="79d31ed2531787d4" providerId="LiveId" clId="{A6FF3F78-95D4-4907-8BCE-295DF3F6EB73}" dt="2021-11-19T12:28:59.411" v="3" actId="47"/>
        <pc:sldMkLst>
          <pc:docMk/>
          <pc:sldMk cId="3259126002" sldId="397"/>
        </pc:sldMkLst>
      </pc:sldChg>
      <pc:sldChg chg="del">
        <pc:chgData name="Andrew Faber" userId="79d31ed2531787d4" providerId="LiveId" clId="{A6FF3F78-95D4-4907-8BCE-295DF3F6EB73}" dt="2021-11-19T12:28:54.605" v="2" actId="47"/>
        <pc:sldMkLst>
          <pc:docMk/>
          <pc:sldMk cId="3119663212" sldId="398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3517578065" sldId="401"/>
        </pc:sldMkLst>
      </pc:sldChg>
      <pc:sldChg chg="ord">
        <pc:chgData name="Andrew Faber" userId="79d31ed2531787d4" providerId="LiveId" clId="{A6FF3F78-95D4-4907-8BCE-295DF3F6EB73}" dt="2021-11-19T12:36:48.279" v="10"/>
        <pc:sldMkLst>
          <pc:docMk/>
          <pc:sldMk cId="635725535" sldId="402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3991957095" sldId="403"/>
        </pc:sldMkLst>
      </pc:sldChg>
      <pc:sldChg chg="del">
        <pc:chgData name="Andrew Faber" userId="79d31ed2531787d4" providerId="LiveId" clId="{A6FF3F78-95D4-4907-8BCE-295DF3F6EB73}" dt="2021-11-19T12:36:51.990" v="11" actId="47"/>
        <pc:sldMkLst>
          <pc:docMk/>
          <pc:sldMk cId="25945111" sldId="404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3169636574" sldId="405"/>
        </pc:sldMkLst>
      </pc:sldChg>
      <pc:sldChg chg="del">
        <pc:chgData name="Andrew Faber" userId="79d31ed2531787d4" providerId="LiveId" clId="{A6FF3F78-95D4-4907-8BCE-295DF3F6EB73}" dt="2021-11-19T12:30:52.115" v="5" actId="47"/>
        <pc:sldMkLst>
          <pc:docMk/>
          <pc:sldMk cId="3123841663" sldId="407"/>
        </pc:sldMkLst>
      </pc:sldChg>
      <pc:sldChg chg="del">
        <pc:chgData name="Andrew Faber" userId="79d31ed2531787d4" providerId="LiveId" clId="{A6FF3F78-95D4-4907-8BCE-295DF3F6EB73}" dt="2021-11-19T12:38:09.271" v="13" actId="47"/>
        <pc:sldMkLst>
          <pc:docMk/>
          <pc:sldMk cId="496793780" sldId="408"/>
        </pc:sldMkLst>
      </pc:sldChg>
      <pc:sldChg chg="del">
        <pc:chgData name="Andrew Faber" userId="79d31ed2531787d4" providerId="LiveId" clId="{A6FF3F78-95D4-4907-8BCE-295DF3F6EB73}" dt="2021-11-19T12:38:38.716" v="14" actId="47"/>
        <pc:sldMkLst>
          <pc:docMk/>
          <pc:sldMk cId="4225355285" sldId="409"/>
        </pc:sldMkLst>
      </pc:sldChg>
      <pc:sldChg chg="del">
        <pc:chgData name="Andrew Faber" userId="79d31ed2531787d4" providerId="LiveId" clId="{A6FF3F78-95D4-4907-8BCE-295DF3F6EB73}" dt="2021-11-19T12:38:52.870" v="15" actId="47"/>
        <pc:sldMkLst>
          <pc:docMk/>
          <pc:sldMk cId="1595689969" sldId="410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369667824" sldId="411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1296535960" sldId="413"/>
        </pc:sldMkLst>
      </pc:sldChg>
      <pc:sldChg chg="del">
        <pc:chgData name="Andrew Faber" userId="79d31ed2531787d4" providerId="LiveId" clId="{A6FF3F78-95D4-4907-8BCE-295DF3F6EB73}" dt="2021-11-19T12:36:02.463" v="7" actId="47"/>
        <pc:sldMkLst>
          <pc:docMk/>
          <pc:sldMk cId="3165071954" sldId="414"/>
        </pc:sldMkLst>
      </pc:sldChg>
      <pc:sldMasterChg chg="delSldLayout">
        <pc:chgData name="Andrew Faber" userId="79d31ed2531787d4" providerId="LiveId" clId="{A6FF3F78-95D4-4907-8BCE-295DF3F6EB73}" dt="2021-11-19T12:36:02.463" v="7" actId="47"/>
        <pc:sldMasterMkLst>
          <pc:docMk/>
          <pc:sldMasterMk cId="0" sldId="2147483648"/>
        </pc:sldMasterMkLst>
        <pc:sldLayoutChg chg="del">
          <pc:chgData name="Andrew Faber" userId="79d31ed2531787d4" providerId="LiveId" clId="{A6FF3F78-95D4-4907-8BCE-295DF3F6EB73}" dt="2021-11-19T12:36:02.463" v="7" actId="47"/>
          <pc:sldLayoutMkLst>
            <pc:docMk/>
            <pc:sldMasterMk cId="0" sldId="2147483648"/>
            <pc:sldLayoutMk cId="0" sldId="2147483649"/>
          </pc:sldLayoutMkLst>
        </pc:sldLayoutChg>
      </pc:sldMasterChg>
      <pc:sldMasterChg chg="delSldLayout">
        <pc:chgData name="Andrew Faber" userId="79d31ed2531787d4" providerId="LiveId" clId="{A6FF3F78-95D4-4907-8BCE-295DF3F6EB73}" dt="2021-11-19T12:29:03.974" v="4" actId="47"/>
        <pc:sldMasterMkLst>
          <pc:docMk/>
          <pc:sldMasterMk cId="3491174408" sldId="2147483713"/>
        </pc:sldMasterMkLst>
        <pc:sldLayoutChg chg="del">
          <pc:chgData name="Andrew Faber" userId="79d31ed2531787d4" providerId="LiveId" clId="{A6FF3F78-95D4-4907-8BCE-295DF3F6EB73}" dt="2021-11-19T12:29:03.974" v="4" actId="47"/>
          <pc:sldLayoutMkLst>
            <pc:docMk/>
            <pc:sldMasterMk cId="3491174408" sldId="2147483713"/>
            <pc:sldLayoutMk cId="888855244" sldId="2147483715"/>
          </pc:sldLayoutMkLst>
        </pc:sldLayoutChg>
      </pc:sldMasterChg>
    </pc:docChg>
  </pc:docChgLst>
  <pc:docChgLst>
    <pc:chgData name="Andrew Faber" userId="79d31ed2531787d4" providerId="LiveId" clId="{458662F3-E0DA-4C9D-9D00-B4743A8B7F03}"/>
    <pc:docChg chg="undo custSel addSld delSld modSld sldOrd modSection">
      <pc:chgData name="Andrew Faber" userId="79d31ed2531787d4" providerId="LiveId" clId="{458662F3-E0DA-4C9D-9D00-B4743A8B7F03}" dt="2021-11-21T08:30:05.653" v="3058" actId="5793"/>
      <pc:docMkLst>
        <pc:docMk/>
      </pc:docMkLst>
      <pc:sldChg chg="add del">
        <pc:chgData name="Andrew Faber" userId="79d31ed2531787d4" providerId="LiveId" clId="{458662F3-E0DA-4C9D-9D00-B4743A8B7F03}" dt="2021-11-20T23:03:55.006" v="1596"/>
        <pc:sldMkLst>
          <pc:docMk/>
          <pc:sldMk cId="1274793717" sldId="258"/>
        </pc:sldMkLst>
      </pc:sldChg>
      <pc:sldChg chg="add del">
        <pc:chgData name="Andrew Faber" userId="79d31ed2531787d4" providerId="LiveId" clId="{458662F3-E0DA-4C9D-9D00-B4743A8B7F03}" dt="2021-11-20T23:04:15.184" v="1600"/>
        <pc:sldMkLst>
          <pc:docMk/>
          <pc:sldMk cId="2048902553" sldId="259"/>
        </pc:sldMkLst>
      </pc:sldChg>
      <pc:sldChg chg="add del">
        <pc:chgData name="Andrew Faber" userId="79d31ed2531787d4" providerId="LiveId" clId="{458662F3-E0DA-4C9D-9D00-B4743A8B7F03}" dt="2021-11-20T23:12:48.085" v="1815" actId="2696"/>
        <pc:sldMkLst>
          <pc:docMk/>
          <pc:sldMk cId="3135801992" sldId="261"/>
        </pc:sldMkLst>
      </pc:sldChg>
      <pc:sldChg chg="addSp modSp">
        <pc:chgData name="Andrew Faber" userId="79d31ed2531787d4" providerId="LiveId" clId="{458662F3-E0DA-4C9D-9D00-B4743A8B7F03}" dt="2021-11-20T21:23:53.955" v="3"/>
        <pc:sldMkLst>
          <pc:docMk/>
          <pc:sldMk cId="3361803028" sldId="311"/>
        </pc:sldMkLst>
        <pc:picChg chg="add mod">
          <ac:chgData name="Andrew Faber" userId="79d31ed2531787d4" providerId="LiveId" clId="{458662F3-E0DA-4C9D-9D00-B4743A8B7F03}" dt="2021-11-20T21:23:53.955" v="3"/>
          <ac:picMkLst>
            <pc:docMk/>
            <pc:sldMk cId="3361803028" sldId="311"/>
            <ac:picMk id="13" creationId="{2118800A-837D-498E-9E72-111E0D896F64}"/>
          </ac:picMkLst>
        </pc:picChg>
      </pc:sldChg>
      <pc:sldChg chg="addSp modSp mod modAnim">
        <pc:chgData name="Andrew Faber" userId="79d31ed2531787d4" providerId="LiveId" clId="{458662F3-E0DA-4C9D-9D00-B4743A8B7F03}" dt="2021-11-20T22:21:21.708" v="770" actId="14100"/>
        <pc:sldMkLst>
          <pc:docMk/>
          <pc:sldMk cId="280400406" sldId="313"/>
        </pc:sldMkLst>
        <pc:spChg chg="mod">
          <ac:chgData name="Andrew Faber" userId="79d31ed2531787d4" providerId="LiveId" clId="{458662F3-E0DA-4C9D-9D00-B4743A8B7F03}" dt="2021-11-20T22:19:43.865" v="738" actId="20577"/>
          <ac:spMkLst>
            <pc:docMk/>
            <pc:sldMk cId="280400406" sldId="313"/>
            <ac:spMk id="16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0T22:20:35.490" v="762" actId="1076"/>
          <ac:spMkLst>
            <pc:docMk/>
            <pc:sldMk cId="280400406" sldId="313"/>
            <ac:spMk id="18" creationId="{57BC26C9-C465-453E-B554-035311BE7DA4}"/>
          </ac:spMkLst>
        </pc:spChg>
        <pc:picChg chg="mod">
          <ac:chgData name="Andrew Faber" userId="79d31ed2531787d4" providerId="LiveId" clId="{458662F3-E0DA-4C9D-9D00-B4743A8B7F03}" dt="2021-11-20T22:20:32.703" v="761" actId="1076"/>
          <ac:picMkLst>
            <pc:docMk/>
            <pc:sldMk cId="280400406" sldId="313"/>
            <ac:picMk id="2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1:23:59.451" v="7"/>
          <ac:picMkLst>
            <pc:docMk/>
            <pc:sldMk cId="280400406" sldId="313"/>
            <ac:picMk id="11" creationId="{088A46A7-B4C2-4BC4-B793-2DCB365CA64D}"/>
          </ac:picMkLst>
        </pc:picChg>
        <pc:cxnChg chg="add mod">
          <ac:chgData name="Andrew Faber" userId="79d31ed2531787d4" providerId="LiveId" clId="{458662F3-E0DA-4C9D-9D00-B4743A8B7F03}" dt="2021-11-20T22:21:21.708" v="770" actId="14100"/>
          <ac:cxnSpMkLst>
            <pc:docMk/>
            <pc:sldMk cId="280400406" sldId="313"/>
            <ac:cxnSpMk id="19" creationId="{0263BDE6-33FC-44B1-AD7C-76F3D23BC24E}"/>
          </ac:cxnSpMkLst>
        </pc:cxnChg>
      </pc:sldChg>
      <pc:sldChg chg="addSp modSp">
        <pc:chgData name="Andrew Faber" userId="79d31ed2531787d4" providerId="LiveId" clId="{458662F3-E0DA-4C9D-9D00-B4743A8B7F03}" dt="2021-11-20T21:23:56.835" v="5"/>
        <pc:sldMkLst>
          <pc:docMk/>
          <pc:sldMk cId="2079079619" sldId="316"/>
        </pc:sldMkLst>
        <pc:picChg chg="add mod">
          <ac:chgData name="Andrew Faber" userId="79d31ed2531787d4" providerId="LiveId" clId="{458662F3-E0DA-4C9D-9D00-B4743A8B7F03}" dt="2021-11-20T21:23:56.835" v="5"/>
          <ac:picMkLst>
            <pc:docMk/>
            <pc:sldMk cId="2079079619" sldId="316"/>
            <ac:picMk id="15" creationId="{2750FFB3-B28A-4ED7-B7A2-8D10C953EC27}"/>
          </ac:picMkLst>
        </pc:picChg>
      </pc:sldChg>
      <pc:sldChg chg="addSp modSp">
        <pc:chgData name="Andrew Faber" userId="79d31ed2531787d4" providerId="LiveId" clId="{458662F3-E0DA-4C9D-9D00-B4743A8B7F03}" dt="2021-11-20T21:24:01.947" v="9"/>
        <pc:sldMkLst>
          <pc:docMk/>
          <pc:sldMk cId="1380127422" sldId="317"/>
        </pc:sldMkLst>
        <pc:picChg chg="add mod">
          <ac:chgData name="Andrew Faber" userId="79d31ed2531787d4" providerId="LiveId" clId="{458662F3-E0DA-4C9D-9D00-B4743A8B7F03}" dt="2021-11-20T21:24:01.947" v="9"/>
          <ac:picMkLst>
            <pc:docMk/>
            <pc:sldMk cId="1380127422" sldId="317"/>
            <ac:picMk id="14" creationId="{A0DD9BF6-6F67-46A4-B57F-8E3AF1B96AED}"/>
          </ac:picMkLst>
        </pc:picChg>
      </pc:sldChg>
      <pc:sldChg chg="delSp modSp mod">
        <pc:chgData name="Andrew Faber" userId="79d31ed2531787d4" providerId="LiveId" clId="{458662F3-E0DA-4C9D-9D00-B4743A8B7F03}" dt="2021-11-20T23:26:10.481" v="2225" actId="1076"/>
        <pc:sldMkLst>
          <pc:docMk/>
          <pc:sldMk cId="302686215" sldId="368"/>
        </pc:sldMkLst>
        <pc:spChg chg="mod">
          <ac:chgData name="Andrew Faber" userId="79d31ed2531787d4" providerId="LiveId" clId="{458662F3-E0DA-4C9D-9D00-B4743A8B7F03}" dt="2021-11-20T23:25:59.943" v="2223" actId="1076"/>
          <ac:spMkLst>
            <pc:docMk/>
            <pc:sldMk cId="302686215" sldId="368"/>
            <ac:spMk id="2" creationId="{8BC80A3A-B82E-4D31-ADF4-4E5F5CDF982A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26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42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52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2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4" creationId="{E138E0A9-CA9F-4975-AFB3-E4BF13CF7C33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5" creationId="{40406CF1-E58F-46F3-B500-EEAAFE12C74F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6" creationId="{E97D76B3-619D-4631-AEA0-F91EA075163C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7" creationId="{EC8F76CA-84AF-4813-B65E-C467BBF8A0A4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8" creationId="{4EFA7C46-BFE3-4FD2-92C4-3B5A811EA6AB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69" creationId="{49273BFE-0DC5-46CA-B36C-0687C4531572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70" creationId="{9811A690-93B3-4556-AC95-ACBB5D1B21A3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71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19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22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37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39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49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50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51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67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68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6:06.491" v="2224" actId="1076"/>
          <ac:spMkLst>
            <pc:docMk/>
            <pc:sldMk cId="302686215" sldId="368"/>
            <ac:spMk id="169" creationId="{00000000-0000-0000-0000-000000000000}"/>
          </ac:spMkLst>
        </pc:spChg>
        <pc:picChg chg="mod">
          <ac:chgData name="Andrew Faber" userId="79d31ed2531787d4" providerId="LiveId" clId="{458662F3-E0DA-4C9D-9D00-B4743A8B7F03}" dt="2021-11-20T23:26:10.481" v="2225" actId="1076"/>
          <ac:picMkLst>
            <pc:docMk/>
            <pc:sldMk cId="302686215" sldId="368"/>
            <ac:picMk id="7" creationId="{00000000-0000-0000-0000-000000000000}"/>
          </ac:picMkLst>
        </pc:picChg>
        <pc:picChg chg="del">
          <ac:chgData name="Andrew Faber" userId="79d31ed2531787d4" providerId="LiveId" clId="{458662F3-E0DA-4C9D-9D00-B4743A8B7F03}" dt="2021-11-20T22:34:23.030" v="1015" actId="478"/>
          <ac:picMkLst>
            <pc:docMk/>
            <pc:sldMk cId="302686215" sldId="368"/>
            <ac:picMk id="109" creationId="{00000000-0000-0000-0000-000000000000}"/>
          </ac:picMkLst>
        </pc:pic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3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8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25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1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4" creationId="{B9CCFAA6-FE65-4E7F-85C0-BF1E0DCCA774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5" creationId="{C44F7113-E127-4EF0-A252-A1DC794FE29B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6" creationId="{98DD53FB-6455-408D-88B3-72A25671F0CC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7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8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59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61" creationId="{65513747-8E1D-4595-9785-A9090DF92A59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73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74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24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25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41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43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44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45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62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63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64" creationId="{00000000-0000-0000-0000-000000000000}"/>
          </ac:cxnSpMkLst>
        </pc:cxnChg>
        <pc:cxnChg chg="mod">
          <ac:chgData name="Andrew Faber" userId="79d31ed2531787d4" providerId="LiveId" clId="{458662F3-E0DA-4C9D-9D00-B4743A8B7F03}" dt="2021-11-20T23:26:06.491" v="2224" actId="1076"/>
          <ac:cxnSpMkLst>
            <pc:docMk/>
            <pc:sldMk cId="302686215" sldId="368"/>
            <ac:cxnSpMk id="165" creationId="{00000000-0000-0000-0000-000000000000}"/>
          </ac:cxnSpMkLst>
        </pc:cxnChg>
      </pc:sldChg>
      <pc:sldChg chg="addSp modSp add del mod">
        <pc:chgData name="Andrew Faber" userId="79d31ed2531787d4" providerId="LiveId" clId="{458662F3-E0DA-4C9D-9D00-B4743A8B7F03}" dt="2021-11-21T08:29:40.929" v="3051" actId="1076"/>
        <pc:sldMkLst>
          <pc:docMk/>
          <pc:sldMk cId="1122526619" sldId="389"/>
        </pc:sldMkLst>
        <pc:spChg chg="mod">
          <ac:chgData name="Andrew Faber" userId="79d31ed2531787d4" providerId="LiveId" clId="{458662F3-E0DA-4C9D-9D00-B4743A8B7F03}" dt="2021-11-21T08:29:40.929" v="3051" actId="1076"/>
          <ac:spMkLst>
            <pc:docMk/>
            <pc:sldMk cId="1122526619" sldId="389"/>
            <ac:spMk id="7" creationId="{718077F9-1BC2-42A8-B76E-9FDB9B6B802A}"/>
          </ac:spMkLst>
        </pc:spChg>
        <pc:picChg chg="add mod">
          <ac:chgData name="Andrew Faber" userId="79d31ed2531787d4" providerId="LiveId" clId="{458662F3-E0DA-4C9D-9D00-B4743A8B7F03}" dt="2021-11-20T21:25:04.866" v="25"/>
          <ac:picMkLst>
            <pc:docMk/>
            <pc:sldMk cId="1122526619" sldId="389"/>
            <ac:picMk id="5" creationId="{24DE0F98-42D2-4E35-98F8-3DA978F03D01}"/>
          </ac:picMkLst>
        </pc:picChg>
      </pc:sldChg>
      <pc:sldChg chg="modSp add del mod">
        <pc:chgData name="Andrew Faber" userId="79d31ed2531787d4" providerId="LiveId" clId="{458662F3-E0DA-4C9D-9D00-B4743A8B7F03}" dt="2021-11-21T08:30:05.653" v="3058" actId="5793"/>
        <pc:sldMkLst>
          <pc:docMk/>
          <pc:sldMk cId="4088273264" sldId="390"/>
        </pc:sldMkLst>
        <pc:spChg chg="mod">
          <ac:chgData name="Andrew Faber" userId="79d31ed2531787d4" providerId="LiveId" clId="{458662F3-E0DA-4C9D-9D00-B4743A8B7F03}" dt="2021-11-21T08:30:05.653" v="3058" actId="5793"/>
          <ac:spMkLst>
            <pc:docMk/>
            <pc:sldMk cId="4088273264" sldId="390"/>
            <ac:spMk id="5" creationId="{00000000-0000-0000-0000-000000000000}"/>
          </ac:spMkLst>
        </pc:spChg>
      </pc:sldChg>
      <pc:sldChg chg="add del">
        <pc:chgData name="Andrew Faber" userId="79d31ed2531787d4" providerId="LiveId" clId="{458662F3-E0DA-4C9D-9D00-B4743A8B7F03}" dt="2021-11-20T18:58:20.514" v="2"/>
        <pc:sldMkLst>
          <pc:docMk/>
          <pc:sldMk cId="2320492297" sldId="391"/>
        </pc:sldMkLst>
      </pc:sldChg>
      <pc:sldChg chg="addSp modSp">
        <pc:chgData name="Andrew Faber" userId="79d31ed2531787d4" providerId="LiveId" clId="{458662F3-E0DA-4C9D-9D00-B4743A8B7F03}" dt="2021-11-20T21:23:58.155" v="6"/>
        <pc:sldMkLst>
          <pc:docMk/>
          <pc:sldMk cId="1377315436" sldId="400"/>
        </pc:sldMkLst>
        <pc:picChg chg="add mod">
          <ac:chgData name="Andrew Faber" userId="79d31ed2531787d4" providerId="LiveId" clId="{458662F3-E0DA-4C9D-9D00-B4743A8B7F03}" dt="2021-11-20T21:23:58.155" v="6"/>
          <ac:picMkLst>
            <pc:docMk/>
            <pc:sldMk cId="1377315436" sldId="400"/>
            <ac:picMk id="13" creationId="{F80B2193-3404-48AC-A818-E2FF4994E5BA}"/>
          </ac:picMkLst>
        </pc:picChg>
      </pc:sldChg>
      <pc:sldChg chg="addSp delSp modSp mod modAnim">
        <pc:chgData name="Andrew Faber" userId="79d31ed2531787d4" providerId="LiveId" clId="{458662F3-E0DA-4C9D-9D00-B4743A8B7F03}" dt="2021-11-20T22:22:51.274" v="792" actId="14100"/>
        <pc:sldMkLst>
          <pc:docMk/>
          <pc:sldMk cId="635725535" sldId="402"/>
        </pc:sldMkLst>
        <pc:spChg chg="add mod">
          <ac:chgData name="Andrew Faber" userId="79d31ed2531787d4" providerId="LiveId" clId="{458662F3-E0DA-4C9D-9D00-B4743A8B7F03}" dt="2021-11-20T22:21:39.230" v="776" actId="20577"/>
          <ac:spMkLst>
            <pc:docMk/>
            <pc:sldMk cId="635725535" sldId="402"/>
            <ac:spMk id="12" creationId="{DE6CD49C-A8F3-4B1D-918B-EEDD33399431}"/>
          </ac:spMkLst>
        </pc:spChg>
        <pc:picChg chg="add mod">
          <ac:chgData name="Andrew Faber" userId="79d31ed2531787d4" providerId="LiveId" clId="{458662F3-E0DA-4C9D-9D00-B4743A8B7F03}" dt="2021-11-20T21:24:00.763" v="8"/>
          <ac:picMkLst>
            <pc:docMk/>
            <pc:sldMk cId="635725535" sldId="402"/>
            <ac:picMk id="11" creationId="{B1E1CCCB-659E-4416-A506-37E21DEC4239}"/>
          </ac:picMkLst>
        </pc:picChg>
        <pc:picChg chg="add del mod">
          <ac:chgData name="Andrew Faber" userId="79d31ed2531787d4" providerId="LiveId" clId="{458662F3-E0DA-4C9D-9D00-B4743A8B7F03}" dt="2021-11-20T22:22:09.891" v="778"/>
          <ac:picMkLst>
            <pc:docMk/>
            <pc:sldMk cId="635725535" sldId="402"/>
            <ac:picMk id="13" creationId="{834DB9C8-7F9B-4D30-A621-7FC0FB1C5E24}"/>
          </ac:picMkLst>
        </pc:picChg>
        <pc:cxnChg chg="add mod">
          <ac:chgData name="Andrew Faber" userId="79d31ed2531787d4" providerId="LiveId" clId="{458662F3-E0DA-4C9D-9D00-B4743A8B7F03}" dt="2021-11-20T22:22:23.478" v="782" actId="14100"/>
          <ac:cxnSpMkLst>
            <pc:docMk/>
            <pc:sldMk cId="635725535" sldId="402"/>
            <ac:cxnSpMk id="14" creationId="{6E963DE0-DAF1-46DF-88E7-B66190773DFD}"/>
          </ac:cxnSpMkLst>
        </pc:cxnChg>
        <pc:cxnChg chg="add mod">
          <ac:chgData name="Andrew Faber" userId="79d31ed2531787d4" providerId="LiveId" clId="{458662F3-E0DA-4C9D-9D00-B4743A8B7F03}" dt="2021-11-20T22:22:41.431" v="789" actId="14100"/>
          <ac:cxnSpMkLst>
            <pc:docMk/>
            <pc:sldMk cId="635725535" sldId="402"/>
            <ac:cxnSpMk id="19" creationId="{4F5C5C0C-4587-4EAD-A22D-E85331706443}"/>
          </ac:cxnSpMkLst>
        </pc:cxnChg>
        <pc:cxnChg chg="add mod">
          <ac:chgData name="Andrew Faber" userId="79d31ed2531787d4" providerId="LiveId" clId="{458662F3-E0DA-4C9D-9D00-B4743A8B7F03}" dt="2021-11-20T22:22:38.440" v="787" actId="14100"/>
          <ac:cxnSpMkLst>
            <pc:docMk/>
            <pc:sldMk cId="635725535" sldId="402"/>
            <ac:cxnSpMk id="25" creationId="{49D6AFB9-70BB-4CDE-B714-AA46A9B3DF30}"/>
          </ac:cxnSpMkLst>
        </pc:cxnChg>
        <pc:cxnChg chg="add mod">
          <ac:chgData name="Andrew Faber" userId="79d31ed2531787d4" providerId="LiveId" clId="{458662F3-E0DA-4C9D-9D00-B4743A8B7F03}" dt="2021-11-20T22:22:51.274" v="792" actId="14100"/>
          <ac:cxnSpMkLst>
            <pc:docMk/>
            <pc:sldMk cId="635725535" sldId="402"/>
            <ac:cxnSpMk id="26" creationId="{0C22BA32-7E63-449E-BA20-7EFD6729967B}"/>
          </ac:cxnSpMkLst>
        </pc:cxnChg>
      </pc:sldChg>
      <pc:sldChg chg="addSp modSp">
        <pc:chgData name="Andrew Faber" userId="79d31ed2531787d4" providerId="LiveId" clId="{458662F3-E0DA-4C9D-9D00-B4743A8B7F03}" dt="2021-11-20T21:23:55.587" v="4"/>
        <pc:sldMkLst>
          <pc:docMk/>
          <pc:sldMk cId="1745860776" sldId="406"/>
        </pc:sldMkLst>
        <pc:picChg chg="add mod">
          <ac:chgData name="Andrew Faber" userId="79d31ed2531787d4" providerId="LiveId" clId="{458662F3-E0DA-4C9D-9D00-B4743A8B7F03}" dt="2021-11-20T21:23:55.587" v="4"/>
          <ac:picMkLst>
            <pc:docMk/>
            <pc:sldMk cId="1745860776" sldId="406"/>
            <ac:picMk id="18" creationId="{5CF12840-75EF-4350-9266-6753FDDE5AF7}"/>
          </ac:picMkLst>
        </pc:picChg>
      </pc:sldChg>
      <pc:sldChg chg="addSp modSp">
        <pc:chgData name="Andrew Faber" userId="79d31ed2531787d4" providerId="LiveId" clId="{458662F3-E0DA-4C9D-9D00-B4743A8B7F03}" dt="2021-11-20T21:24:03.204" v="10"/>
        <pc:sldMkLst>
          <pc:docMk/>
          <pc:sldMk cId="4216236512" sldId="407"/>
        </pc:sldMkLst>
        <pc:picChg chg="add mod">
          <ac:chgData name="Andrew Faber" userId="79d31ed2531787d4" providerId="LiveId" clId="{458662F3-E0DA-4C9D-9D00-B4743A8B7F03}" dt="2021-11-20T21:24:03.204" v="10"/>
          <ac:picMkLst>
            <pc:docMk/>
            <pc:sldMk cId="4216236512" sldId="407"/>
            <ac:picMk id="17" creationId="{59C025E2-79A2-4B62-A489-BE39E87B026B}"/>
          </ac:picMkLst>
        </pc:picChg>
      </pc:sldChg>
      <pc:sldChg chg="addSp delSp modSp mod ord">
        <pc:chgData name="Andrew Faber" userId="79d31ed2531787d4" providerId="LiveId" clId="{458662F3-E0DA-4C9D-9D00-B4743A8B7F03}" dt="2021-11-21T00:18:06.559" v="2945" actId="14100"/>
        <pc:sldMkLst>
          <pc:docMk/>
          <pc:sldMk cId="3855954714" sldId="412"/>
        </pc:sldMkLst>
        <pc:spChg chg="del">
          <ac:chgData name="Andrew Faber" userId="79d31ed2531787d4" providerId="LiveId" clId="{458662F3-E0DA-4C9D-9D00-B4743A8B7F03}" dt="2021-11-20T23:55:59.409" v="2675" actId="478"/>
          <ac:spMkLst>
            <pc:docMk/>
            <pc:sldMk cId="3855954714" sldId="412"/>
            <ac:spMk id="2" creationId="{8BC80A3A-B82E-4D31-ADF4-4E5F5CDF982A}"/>
          </ac:spMkLst>
        </pc:spChg>
        <pc:spChg chg="add mod">
          <ac:chgData name="Andrew Faber" userId="79d31ed2531787d4" providerId="LiveId" clId="{458662F3-E0DA-4C9D-9D00-B4743A8B7F03}" dt="2021-11-20T23:56:00.328" v="2676"/>
          <ac:spMkLst>
            <pc:docMk/>
            <pc:sldMk cId="3855954714" sldId="412"/>
            <ac:spMk id="13" creationId="{12C96591-9315-49A2-AA61-6D35B91AD8CE}"/>
          </ac:spMkLst>
        </pc:spChg>
        <pc:spChg chg="add mod">
          <ac:chgData name="Andrew Faber" userId="79d31ed2531787d4" providerId="LiveId" clId="{458662F3-E0DA-4C9D-9D00-B4743A8B7F03}" dt="2021-11-20T23:56:06.146" v="2685" actId="20577"/>
          <ac:spMkLst>
            <pc:docMk/>
            <pc:sldMk cId="3855954714" sldId="412"/>
            <ac:spMk id="15" creationId="{795FA0D1-8776-4D91-AC71-91C875820976}"/>
          </ac:spMkLst>
        </pc:spChg>
        <pc:graphicFrameChg chg="mod modGraphic">
          <ac:chgData name="Andrew Faber" userId="79d31ed2531787d4" providerId="LiveId" clId="{458662F3-E0DA-4C9D-9D00-B4743A8B7F03}" dt="2021-11-21T00:17:15.714" v="2936"/>
          <ac:graphicFrameMkLst>
            <pc:docMk/>
            <pc:sldMk cId="3855954714" sldId="412"/>
            <ac:graphicFrameMk id="5" creationId="{B474788B-B49C-4412-BF4C-588F84B6F728}"/>
          </ac:graphicFrameMkLst>
        </pc:graphicFrameChg>
        <pc:picChg chg="add mod">
          <ac:chgData name="Andrew Faber" userId="79d31ed2531787d4" providerId="LiveId" clId="{458662F3-E0DA-4C9D-9D00-B4743A8B7F03}" dt="2021-11-20T21:24:34.480" v="12"/>
          <ac:picMkLst>
            <pc:docMk/>
            <pc:sldMk cId="3855954714" sldId="412"/>
            <ac:picMk id="12" creationId="{CA910B8D-8A08-4B2B-8D46-A8D095046C9B}"/>
          </ac:picMkLst>
        </pc:picChg>
        <pc:picChg chg="add mod">
          <ac:chgData name="Andrew Faber" userId="79d31ed2531787d4" providerId="LiveId" clId="{458662F3-E0DA-4C9D-9D00-B4743A8B7F03}" dt="2021-11-21T00:16:59.459" v="2928" actId="1076"/>
          <ac:picMkLst>
            <pc:docMk/>
            <pc:sldMk cId="3855954714" sldId="412"/>
            <ac:picMk id="17" creationId="{1C647445-3F73-4CF4-B6EE-2367FC44BEA6}"/>
          </ac:picMkLst>
        </pc:picChg>
        <pc:picChg chg="mod">
          <ac:chgData name="Andrew Faber" userId="79d31ed2531787d4" providerId="LiveId" clId="{458662F3-E0DA-4C9D-9D00-B4743A8B7F03}" dt="2021-11-21T00:16:54.779" v="2925" actId="14100"/>
          <ac:picMkLst>
            <pc:docMk/>
            <pc:sldMk cId="3855954714" sldId="412"/>
            <ac:picMk id="24" creationId="{00000000-0000-0000-0000-000000000000}"/>
          </ac:picMkLst>
        </pc:picChg>
        <pc:picChg chg="del">
          <ac:chgData name="Andrew Faber" userId="79d31ed2531787d4" providerId="LiveId" clId="{458662F3-E0DA-4C9D-9D00-B4743A8B7F03}" dt="2021-11-21T00:16:14.909" v="2921" actId="478"/>
          <ac:picMkLst>
            <pc:docMk/>
            <pc:sldMk cId="3855954714" sldId="412"/>
            <ac:picMk id="2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16:58.224" v="2927" actId="1076"/>
          <ac:picMkLst>
            <pc:docMk/>
            <pc:sldMk cId="3855954714" sldId="412"/>
            <ac:picMk id="32" creationId="{00000000-0000-0000-0000-000000000000}"/>
          </ac:picMkLst>
        </pc:picChg>
        <pc:cxnChg chg="mod ord">
          <ac:chgData name="Andrew Faber" userId="79d31ed2531787d4" providerId="LiveId" clId="{458662F3-E0DA-4C9D-9D00-B4743A8B7F03}" dt="2021-11-21T00:17:51.403" v="2941" actId="14100"/>
          <ac:cxnSpMkLst>
            <pc:docMk/>
            <pc:sldMk cId="3855954714" sldId="412"/>
            <ac:cxnSpMk id="11" creationId="{1AF4BFD0-33FF-4315-AC53-475E487EE832}"/>
          </ac:cxnSpMkLst>
        </pc:cxnChg>
        <pc:cxnChg chg="mod">
          <ac:chgData name="Andrew Faber" userId="79d31ed2531787d4" providerId="LiveId" clId="{458662F3-E0DA-4C9D-9D00-B4743A8B7F03}" dt="2021-11-21T00:17:44.520" v="2939" actId="14100"/>
          <ac:cxnSpMkLst>
            <pc:docMk/>
            <pc:sldMk cId="3855954714" sldId="412"/>
            <ac:cxnSpMk id="14" creationId="{525ABC3C-B94F-43B2-88A3-F2B487E3ED29}"/>
          </ac:cxnSpMkLst>
        </pc:cxnChg>
        <pc:cxnChg chg="mod">
          <ac:chgData name="Andrew Faber" userId="79d31ed2531787d4" providerId="LiveId" clId="{458662F3-E0DA-4C9D-9D00-B4743A8B7F03}" dt="2021-11-21T00:18:03.512" v="2944" actId="14100"/>
          <ac:cxnSpMkLst>
            <pc:docMk/>
            <pc:sldMk cId="3855954714" sldId="412"/>
            <ac:cxnSpMk id="16" creationId="{39E6C7B3-0BEC-4FBE-9273-4EF73A52EA7A}"/>
          </ac:cxnSpMkLst>
        </pc:cxnChg>
        <pc:cxnChg chg="mod">
          <ac:chgData name="Andrew Faber" userId="79d31ed2531787d4" providerId="LiveId" clId="{458662F3-E0DA-4C9D-9D00-B4743A8B7F03}" dt="2021-11-21T00:18:06.559" v="2945" actId="14100"/>
          <ac:cxnSpMkLst>
            <pc:docMk/>
            <pc:sldMk cId="3855954714" sldId="412"/>
            <ac:cxnSpMk id="26" creationId="{92E19F06-C581-4E02-95E2-C1717B862B1E}"/>
          </ac:cxnSpMkLst>
        </pc:cxnChg>
      </pc:sldChg>
      <pc:sldChg chg="addSp modSp del">
        <pc:chgData name="Andrew Faber" userId="79d31ed2531787d4" providerId="LiveId" clId="{458662F3-E0DA-4C9D-9D00-B4743A8B7F03}" dt="2021-11-20T23:54:43.981" v="2669" actId="2696"/>
        <pc:sldMkLst>
          <pc:docMk/>
          <pc:sldMk cId="2798260785" sldId="415"/>
        </pc:sldMkLst>
        <pc:picChg chg="add mod">
          <ac:chgData name="Andrew Faber" userId="79d31ed2531787d4" providerId="LiveId" clId="{458662F3-E0DA-4C9D-9D00-B4743A8B7F03}" dt="2021-11-20T21:25:03.346" v="24"/>
          <ac:picMkLst>
            <pc:docMk/>
            <pc:sldMk cId="2798260785" sldId="415"/>
            <ac:picMk id="24" creationId="{B5F61A52-F10D-4EE6-A4AE-FA72C34ECCED}"/>
          </ac:picMkLst>
        </pc:picChg>
      </pc:sldChg>
      <pc:sldChg chg="addSp modSp del ord">
        <pc:chgData name="Andrew Faber" userId="79d31ed2531787d4" providerId="LiveId" clId="{458662F3-E0DA-4C9D-9D00-B4743A8B7F03}" dt="2021-11-20T23:59:18.177" v="2724" actId="2696"/>
        <pc:sldMkLst>
          <pc:docMk/>
          <pc:sldMk cId="807674587" sldId="416"/>
        </pc:sldMkLst>
        <pc:picChg chg="add mod">
          <ac:chgData name="Andrew Faber" userId="79d31ed2531787d4" providerId="LiveId" clId="{458662F3-E0DA-4C9D-9D00-B4743A8B7F03}" dt="2021-11-20T21:24:50.593" v="16"/>
          <ac:picMkLst>
            <pc:docMk/>
            <pc:sldMk cId="807674587" sldId="416"/>
            <ac:picMk id="18" creationId="{7E3E65AC-D3AF-4D3F-811F-88BCB5E02549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3713568719" sldId="416"/>
        </pc:sldMkLst>
        <pc:spChg chg="del">
          <ac:chgData name="Andrew Faber" userId="79d31ed2531787d4" providerId="LiveId" clId="{458662F3-E0DA-4C9D-9D00-B4743A8B7F03}" dt="2021-11-21T00:07:18.392" v="2827" actId="478"/>
          <ac:spMkLst>
            <pc:docMk/>
            <pc:sldMk cId="3713568719" sldId="416"/>
            <ac:spMk id="2" creationId="{8BC80A3A-B82E-4D31-ADF4-4E5F5CDF982A}"/>
          </ac:spMkLst>
        </pc:spChg>
        <pc:spChg chg="add mod">
          <ac:chgData name="Andrew Faber" userId="79d31ed2531787d4" providerId="LiveId" clId="{458662F3-E0DA-4C9D-9D00-B4743A8B7F03}" dt="2021-11-21T00:07:18.830" v="2828"/>
          <ac:spMkLst>
            <pc:docMk/>
            <pc:sldMk cId="3713568719" sldId="416"/>
            <ac:spMk id="20" creationId="{656DA35D-3EB7-45A1-9945-1C592B412125}"/>
          </ac:spMkLst>
        </pc:spChg>
        <pc:spChg chg="add mod">
          <ac:chgData name="Andrew Faber" userId="79d31ed2531787d4" providerId="LiveId" clId="{458662F3-E0DA-4C9D-9D00-B4743A8B7F03}" dt="2021-11-21T00:07:34.736" v="2829"/>
          <ac:spMkLst>
            <pc:docMk/>
            <pc:sldMk cId="3713568719" sldId="416"/>
            <ac:spMk id="21" creationId="{208A9CFE-2B74-449C-9E9B-FB62648C9912}"/>
          </ac:spMkLst>
        </pc:spChg>
      </pc:sldChg>
      <pc:sldChg chg="addSp delSp modSp mod ord delAnim modAnim">
        <pc:chgData name="Andrew Faber" userId="79d31ed2531787d4" providerId="LiveId" clId="{458662F3-E0DA-4C9D-9D00-B4743A8B7F03}" dt="2021-11-21T00:15:57.322" v="2920" actId="14100"/>
        <pc:sldMkLst>
          <pc:docMk/>
          <pc:sldMk cId="874248086" sldId="417"/>
        </pc:sldMkLst>
        <pc:spChg chg="mod">
          <ac:chgData name="Andrew Faber" userId="79d31ed2531787d4" providerId="LiveId" clId="{458662F3-E0DA-4C9D-9D00-B4743A8B7F03}" dt="2021-11-20T23:50:35.182" v="2616" actId="1076"/>
          <ac:spMkLst>
            <pc:docMk/>
            <pc:sldMk cId="874248086" sldId="417"/>
            <ac:spMk id="2" creationId="{8BC80A3A-B82E-4D31-ADF4-4E5F5CDF982A}"/>
          </ac:spMkLst>
        </pc:spChg>
        <pc:spChg chg="add mod">
          <ac:chgData name="Andrew Faber" userId="79d31ed2531787d4" providerId="LiveId" clId="{458662F3-E0DA-4C9D-9D00-B4743A8B7F03}" dt="2021-11-20T23:52:35.371" v="2648" actId="20577"/>
          <ac:spMkLst>
            <pc:docMk/>
            <pc:sldMk cId="874248086" sldId="417"/>
            <ac:spMk id="17" creationId="{D3A5CA9F-FF83-4910-8C85-032E2483E578}"/>
          </ac:spMkLst>
        </pc:spChg>
        <pc:graphicFrameChg chg="mod modGraphic">
          <ac:chgData name="Andrew Faber" userId="79d31ed2531787d4" providerId="LiveId" clId="{458662F3-E0DA-4C9D-9D00-B4743A8B7F03}" dt="2021-11-21T00:14:23.051" v="2897" actId="14100"/>
          <ac:graphicFrameMkLst>
            <pc:docMk/>
            <pc:sldMk cId="874248086" sldId="417"/>
            <ac:graphicFrameMk id="5" creationId="{B474788B-B49C-4412-BF4C-588F84B6F728}"/>
          </ac:graphicFrameMkLst>
        </pc:graphicFrameChg>
        <pc:picChg chg="add mod">
          <ac:chgData name="Andrew Faber" userId="79d31ed2531787d4" providerId="LiveId" clId="{458662F3-E0DA-4C9D-9D00-B4743A8B7F03}" dt="2021-11-20T21:24:29.374" v="11"/>
          <ac:picMkLst>
            <pc:docMk/>
            <pc:sldMk cId="874248086" sldId="417"/>
            <ac:picMk id="15" creationId="{AA776E46-82D6-4AD0-A627-504A1C519F7A}"/>
          </ac:picMkLst>
        </pc:picChg>
        <pc:picChg chg="mod">
          <ac:chgData name="Andrew Faber" userId="79d31ed2531787d4" providerId="LiveId" clId="{458662F3-E0DA-4C9D-9D00-B4743A8B7F03}" dt="2021-11-20T23:52:05.764" v="2641" actId="1076"/>
          <ac:picMkLst>
            <pc:docMk/>
            <pc:sldMk cId="874248086" sldId="417"/>
            <ac:picMk id="18" creationId="{75EE4E95-CC45-408A-A5AE-B60AEA458F52}"/>
          </ac:picMkLst>
        </pc:picChg>
        <pc:picChg chg="del mod">
          <ac:chgData name="Andrew Faber" userId="79d31ed2531787d4" providerId="LiveId" clId="{458662F3-E0DA-4C9D-9D00-B4743A8B7F03}" dt="2021-11-20T23:53:44.578" v="2660" actId="478"/>
          <ac:picMkLst>
            <pc:docMk/>
            <pc:sldMk cId="874248086" sldId="417"/>
            <ac:picMk id="2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3:05.388" v="2654" actId="1076"/>
          <ac:picMkLst>
            <pc:docMk/>
            <pc:sldMk cId="874248086" sldId="417"/>
            <ac:picMk id="21" creationId="{00000000-0000-0000-0000-000000000000}"/>
          </ac:picMkLst>
        </pc:picChg>
        <pc:picChg chg="del mod">
          <ac:chgData name="Andrew Faber" userId="79d31ed2531787d4" providerId="LiveId" clId="{458662F3-E0DA-4C9D-9D00-B4743A8B7F03}" dt="2021-11-20T23:53:50.707" v="2661" actId="478"/>
          <ac:picMkLst>
            <pc:docMk/>
            <pc:sldMk cId="874248086" sldId="417"/>
            <ac:picMk id="22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1T00:15:52.617" v="2918" actId="1076"/>
          <ac:picMkLst>
            <pc:docMk/>
            <pc:sldMk cId="874248086" sldId="417"/>
            <ac:picMk id="23" creationId="{EA640F0F-065F-4203-A6FA-4343197417E7}"/>
          </ac:picMkLst>
        </pc:picChg>
        <pc:picChg chg="add del mod">
          <ac:chgData name="Andrew Faber" userId="79d31ed2531787d4" providerId="LiveId" clId="{458662F3-E0DA-4C9D-9D00-B4743A8B7F03}" dt="2021-11-21T00:15:47.010" v="2915" actId="478"/>
          <ac:picMkLst>
            <pc:docMk/>
            <pc:sldMk cId="874248086" sldId="417"/>
            <ac:picMk id="24" creationId="{9095342B-E314-40BB-90C8-9FD477720685}"/>
          </ac:picMkLst>
        </pc:picChg>
        <pc:picChg chg="add mod">
          <ac:chgData name="Andrew Faber" userId="79d31ed2531787d4" providerId="LiveId" clId="{458662F3-E0DA-4C9D-9D00-B4743A8B7F03}" dt="2021-11-21T00:13:45.437" v="2885" actId="1076"/>
          <ac:picMkLst>
            <pc:docMk/>
            <pc:sldMk cId="874248086" sldId="417"/>
            <ac:picMk id="25" creationId="{930FE83B-7FE3-4DAE-A937-8E42AF7E7CFF}"/>
          </ac:picMkLst>
        </pc:picChg>
        <pc:cxnChg chg="mod ord">
          <ac:chgData name="Andrew Faber" userId="79d31ed2531787d4" providerId="LiveId" clId="{458662F3-E0DA-4C9D-9D00-B4743A8B7F03}" dt="2021-11-21T00:13:52.077" v="2887" actId="14100"/>
          <ac:cxnSpMkLst>
            <pc:docMk/>
            <pc:sldMk cId="874248086" sldId="417"/>
            <ac:cxnSpMk id="11" creationId="{1AF4BFD0-33FF-4315-AC53-475E487EE832}"/>
          </ac:cxnSpMkLst>
        </pc:cxnChg>
        <pc:cxnChg chg="del">
          <ac:chgData name="Andrew Faber" userId="79d31ed2531787d4" providerId="LiveId" clId="{458662F3-E0DA-4C9D-9D00-B4743A8B7F03}" dt="2021-11-20T23:53:55.356" v="2662" actId="478"/>
          <ac:cxnSpMkLst>
            <pc:docMk/>
            <pc:sldMk cId="874248086" sldId="417"/>
            <ac:cxnSpMk id="14" creationId="{525ABC3C-B94F-43B2-88A3-F2B487E3ED29}"/>
          </ac:cxnSpMkLst>
        </pc:cxnChg>
        <pc:cxnChg chg="mod">
          <ac:chgData name="Andrew Faber" userId="79d31ed2531787d4" providerId="LiveId" clId="{458662F3-E0DA-4C9D-9D00-B4743A8B7F03}" dt="2021-11-21T00:14:28.044" v="2899" actId="14100"/>
          <ac:cxnSpMkLst>
            <pc:docMk/>
            <pc:sldMk cId="874248086" sldId="417"/>
            <ac:cxnSpMk id="16" creationId="{39E6C7B3-0BEC-4FBE-9273-4EF73A52EA7A}"/>
          </ac:cxnSpMkLst>
        </pc:cxnChg>
        <pc:cxnChg chg="mod">
          <ac:chgData name="Andrew Faber" userId="79d31ed2531787d4" providerId="LiveId" clId="{458662F3-E0DA-4C9D-9D00-B4743A8B7F03}" dt="2021-11-21T00:14:35.332" v="2900" actId="14100"/>
          <ac:cxnSpMkLst>
            <pc:docMk/>
            <pc:sldMk cId="874248086" sldId="417"/>
            <ac:cxnSpMk id="19" creationId="{84FB703D-5C11-48F1-A394-C9CC1AE65391}"/>
          </ac:cxnSpMkLst>
        </pc:cxnChg>
        <pc:cxnChg chg="mod">
          <ac:chgData name="Andrew Faber" userId="79d31ed2531787d4" providerId="LiveId" clId="{458662F3-E0DA-4C9D-9D00-B4743A8B7F03}" dt="2021-11-21T00:14:16.675" v="2895" actId="14100"/>
          <ac:cxnSpMkLst>
            <pc:docMk/>
            <pc:sldMk cId="874248086" sldId="417"/>
            <ac:cxnSpMk id="26" creationId="{92E19F06-C581-4E02-95E2-C1717B862B1E}"/>
          </ac:cxnSpMkLst>
        </pc:cxnChg>
        <pc:cxnChg chg="add del mod">
          <ac:chgData name="Andrew Faber" userId="79d31ed2531787d4" providerId="LiveId" clId="{458662F3-E0DA-4C9D-9D00-B4743A8B7F03}" dt="2021-11-21T00:15:49.203" v="2916" actId="478"/>
          <ac:cxnSpMkLst>
            <pc:docMk/>
            <pc:sldMk cId="874248086" sldId="417"/>
            <ac:cxnSpMk id="32" creationId="{C77629B6-814B-49C7-A9BC-B38AD2570298}"/>
          </ac:cxnSpMkLst>
        </pc:cxnChg>
        <pc:cxnChg chg="add mod">
          <ac:chgData name="Andrew Faber" userId="79d31ed2531787d4" providerId="LiveId" clId="{458662F3-E0DA-4C9D-9D00-B4743A8B7F03}" dt="2021-11-21T00:15:57.322" v="2920" actId="14100"/>
          <ac:cxnSpMkLst>
            <pc:docMk/>
            <pc:sldMk cId="874248086" sldId="417"/>
            <ac:cxnSpMk id="35" creationId="{37DBCA25-BD18-4F7A-8071-265EEAE10DD6}"/>
          </ac:cxnSpMkLst>
        </pc:cxnChg>
        <pc:cxnChg chg="del mod ord">
          <ac:chgData name="Andrew Faber" userId="79d31ed2531787d4" providerId="LiveId" clId="{458662F3-E0DA-4C9D-9D00-B4743A8B7F03}" dt="2021-11-21T00:15:50.083" v="2917" actId="478"/>
          <ac:cxnSpMkLst>
            <pc:docMk/>
            <pc:sldMk cId="874248086" sldId="417"/>
            <ac:cxnSpMk id="38" creationId="{A1F7122B-01B1-40D5-B935-452A65BF7844}"/>
          </ac:cxnSpMkLst>
        </pc:cxnChg>
      </pc:sldChg>
      <pc:sldChg chg="addSp delSp modSp add del mod ord">
        <pc:chgData name="Andrew Faber" userId="79d31ed2531787d4" providerId="LiveId" clId="{458662F3-E0DA-4C9D-9D00-B4743A8B7F03}" dt="2021-11-21T08:20:25.118" v="2969"/>
        <pc:sldMkLst>
          <pc:docMk/>
          <pc:sldMk cId="3880713780" sldId="418"/>
        </pc:sldMkLst>
        <pc:spChg chg="del">
          <ac:chgData name="Andrew Faber" userId="79d31ed2531787d4" providerId="LiveId" clId="{458662F3-E0DA-4C9D-9D00-B4743A8B7F03}" dt="2021-11-21T00:01:18.495" v="2748" actId="478"/>
          <ac:spMkLst>
            <pc:docMk/>
            <pc:sldMk cId="3880713780" sldId="418"/>
            <ac:spMk id="2" creationId="{8BC80A3A-B82E-4D31-ADF4-4E5F5CDF982A}"/>
          </ac:spMkLst>
        </pc:spChg>
        <pc:spChg chg="add mod">
          <ac:chgData name="Andrew Faber" userId="79d31ed2531787d4" providerId="LiveId" clId="{458662F3-E0DA-4C9D-9D00-B4743A8B7F03}" dt="2021-11-21T00:01:15.476" v="2747"/>
          <ac:spMkLst>
            <pc:docMk/>
            <pc:sldMk cId="3880713780" sldId="418"/>
            <ac:spMk id="18" creationId="{A634B072-9568-4E07-AD8A-8EB7F2D267F3}"/>
          </ac:spMkLst>
        </pc:spChg>
        <pc:spChg chg="add mod">
          <ac:chgData name="Andrew Faber" userId="79d31ed2531787d4" providerId="LiveId" clId="{458662F3-E0DA-4C9D-9D00-B4743A8B7F03}" dt="2021-11-21T00:01:26.142" v="2749"/>
          <ac:spMkLst>
            <pc:docMk/>
            <pc:sldMk cId="3880713780" sldId="418"/>
            <ac:spMk id="21" creationId="{0E3F51CF-1B62-4040-B3BD-B051C3EEF861}"/>
          </ac:spMkLst>
        </pc:spChg>
        <pc:graphicFrameChg chg="mod modGraphic">
          <ac:chgData name="Andrew Faber" userId="79d31ed2531787d4" providerId="LiveId" clId="{458662F3-E0DA-4C9D-9D00-B4743A8B7F03}" dt="2021-11-21T00:04:11.042" v="2785"/>
          <ac:graphicFrameMkLst>
            <pc:docMk/>
            <pc:sldMk cId="3880713780" sldId="418"/>
            <ac:graphicFrameMk id="5" creationId="{B474788B-B49C-4412-BF4C-588F84B6F728}"/>
          </ac:graphicFrameMkLst>
        </pc:graphicFrameChg>
        <pc:picChg chg="add mod">
          <ac:chgData name="Andrew Faber" userId="79d31ed2531787d4" providerId="LiveId" clId="{458662F3-E0DA-4C9D-9D00-B4743A8B7F03}" dt="2021-11-20T21:24:56.697" v="20"/>
          <ac:picMkLst>
            <pc:docMk/>
            <pc:sldMk cId="3880713780" sldId="418"/>
            <ac:picMk id="17" creationId="{0E48BBDD-DD8C-470C-A634-94B9BFB0F8C4}"/>
          </ac:picMkLst>
        </pc:picChg>
      </pc:sldChg>
      <pc:sldChg chg="addSp delSp modSp mod">
        <pc:chgData name="Andrew Faber" userId="79d31ed2531787d4" providerId="LiveId" clId="{458662F3-E0DA-4C9D-9D00-B4743A8B7F03}" dt="2021-11-20T23:41:57.175" v="2293" actId="14100"/>
        <pc:sldMkLst>
          <pc:docMk/>
          <pc:sldMk cId="312820741" sldId="419"/>
        </pc:sldMkLst>
        <pc:spChg chg="mod">
          <ac:chgData name="Andrew Faber" userId="79d31ed2531787d4" providerId="LiveId" clId="{458662F3-E0DA-4C9D-9D00-B4743A8B7F03}" dt="2021-11-20T22:59:27.084" v="1488" actId="1076"/>
          <ac:spMkLst>
            <pc:docMk/>
            <pc:sldMk cId="312820741" sldId="419"/>
            <ac:spMk id="11" creationId="{00000000-0000-0000-0000-000000000000}"/>
          </ac:spMkLst>
        </pc:spChg>
        <pc:spChg chg="add del mod">
          <ac:chgData name="Andrew Faber" userId="79d31ed2531787d4" providerId="LiveId" clId="{458662F3-E0DA-4C9D-9D00-B4743A8B7F03}" dt="2021-11-20T22:41:52.233" v="1138" actId="478"/>
          <ac:spMkLst>
            <pc:docMk/>
            <pc:sldMk cId="312820741" sldId="419"/>
            <ac:spMk id="12" creationId="{C7B4D682-17EB-45C0-B83A-80C2D7CE7C85}"/>
          </ac:spMkLst>
        </pc:spChg>
        <pc:spChg chg="add mod">
          <ac:chgData name="Andrew Faber" userId="79d31ed2531787d4" providerId="LiveId" clId="{458662F3-E0DA-4C9D-9D00-B4743A8B7F03}" dt="2021-11-20T22:48:59.258" v="1211" actId="1076"/>
          <ac:spMkLst>
            <pc:docMk/>
            <pc:sldMk cId="312820741" sldId="419"/>
            <ac:spMk id="13" creationId="{B73F3686-F262-40E0-A2BA-CA4DED905B87}"/>
          </ac:spMkLst>
        </pc:spChg>
        <pc:spChg chg="add mod">
          <ac:chgData name="Andrew Faber" userId="79d31ed2531787d4" providerId="LiveId" clId="{458662F3-E0DA-4C9D-9D00-B4743A8B7F03}" dt="2021-11-20T22:59:05.465" v="1485" actId="20577"/>
          <ac:spMkLst>
            <pc:docMk/>
            <pc:sldMk cId="312820741" sldId="419"/>
            <ac:spMk id="14" creationId="{D9950D56-23CE-4537-B708-A5141CE8DDF3}"/>
          </ac:spMkLst>
        </pc:spChg>
        <pc:spChg chg="add mod">
          <ac:chgData name="Andrew Faber" userId="79d31ed2531787d4" providerId="LiveId" clId="{458662F3-E0DA-4C9D-9D00-B4743A8B7F03}" dt="2021-11-20T22:59:59.300" v="1507" actId="1076"/>
          <ac:spMkLst>
            <pc:docMk/>
            <pc:sldMk cId="312820741" sldId="419"/>
            <ac:spMk id="15" creationId="{C117DB8B-48A1-4D8A-97C5-F7DEB4C2D60F}"/>
          </ac:spMkLst>
        </pc:spChg>
        <pc:spChg chg="del">
          <ac:chgData name="Andrew Faber" userId="79d31ed2531787d4" providerId="LiveId" clId="{458662F3-E0DA-4C9D-9D00-B4743A8B7F03}" dt="2021-11-20T22:42:10.160" v="1150" actId="478"/>
          <ac:spMkLst>
            <pc:docMk/>
            <pc:sldMk cId="312820741" sldId="419"/>
            <ac:spMk id="391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41:57.175" v="2293" actId="14100"/>
          <ac:spMkLst>
            <pc:docMk/>
            <pc:sldMk cId="312820741" sldId="419"/>
            <ac:spMk id="394" creationId="{00000000-0000-0000-0000-000000000000}"/>
          </ac:spMkLst>
        </pc:spChg>
        <pc:spChg chg="mod">
          <ac:chgData name="Andrew Faber" userId="79d31ed2531787d4" providerId="LiveId" clId="{458662F3-E0DA-4C9D-9D00-B4743A8B7F03}" dt="2021-11-20T22:59:27.084" v="1488" actId="1076"/>
          <ac:spMkLst>
            <pc:docMk/>
            <pc:sldMk cId="312820741" sldId="419"/>
            <ac:spMk id="395" creationId="{00000000-0000-0000-0000-000000000000}"/>
          </ac:spMkLst>
        </pc:spChg>
        <pc:spChg chg="mod">
          <ac:chgData name="Andrew Faber" userId="79d31ed2531787d4" providerId="LiveId" clId="{458662F3-E0DA-4C9D-9D00-B4743A8B7F03}" dt="2021-11-20T22:59:27.084" v="1488" actId="1076"/>
          <ac:spMkLst>
            <pc:docMk/>
            <pc:sldMk cId="312820741" sldId="419"/>
            <ac:spMk id="396" creationId="{00000000-0000-0000-0000-000000000000}"/>
          </ac:spMkLst>
        </pc:spChg>
        <pc:spChg chg="mod">
          <ac:chgData name="Andrew Faber" userId="79d31ed2531787d4" providerId="LiveId" clId="{458662F3-E0DA-4C9D-9D00-B4743A8B7F03}" dt="2021-11-20T22:59:27.084" v="1488" actId="1076"/>
          <ac:spMkLst>
            <pc:docMk/>
            <pc:sldMk cId="312820741" sldId="419"/>
            <ac:spMk id="397" creationId="{00000000-0000-0000-0000-000000000000}"/>
          </ac:spMkLst>
        </pc:spChg>
        <pc:spChg chg="del mod">
          <ac:chgData name="Andrew Faber" userId="79d31ed2531787d4" providerId="LiveId" clId="{458662F3-E0DA-4C9D-9D00-B4743A8B7F03}" dt="2021-11-20T22:16:20.041" v="703" actId="478"/>
          <ac:spMkLst>
            <pc:docMk/>
            <pc:sldMk cId="312820741" sldId="419"/>
            <ac:spMk id="398" creationId="{00000000-0000-0000-0000-000000000000}"/>
          </ac:spMkLst>
        </pc:spChg>
        <pc:picChg chg="mod">
          <ac:chgData name="Andrew Faber" userId="79d31ed2531787d4" providerId="LiveId" clId="{458662F3-E0DA-4C9D-9D00-B4743A8B7F03}" dt="2021-11-20T22:59:27.084" v="1488" actId="1076"/>
          <ac:picMkLst>
            <pc:docMk/>
            <pc:sldMk cId="312820741" sldId="419"/>
            <ac:picMk id="392" creationId="{00000000-0000-0000-0000-000000000000}"/>
          </ac:picMkLst>
        </pc:picChg>
      </pc:sldChg>
      <pc:sldChg chg="modSp mod">
        <pc:chgData name="Andrew Faber" userId="79d31ed2531787d4" providerId="LiveId" clId="{458662F3-E0DA-4C9D-9D00-B4743A8B7F03}" dt="2021-11-20T22:41:17.583" v="1137" actId="1076"/>
        <pc:sldMkLst>
          <pc:docMk/>
          <pc:sldMk cId="3986394263" sldId="420"/>
        </pc:sldMkLst>
        <pc:spChg chg="mod">
          <ac:chgData name="Andrew Faber" userId="79d31ed2531787d4" providerId="LiveId" clId="{458662F3-E0DA-4C9D-9D00-B4743A8B7F03}" dt="2021-11-20T22:38:42.998" v="1076" actId="1076"/>
          <ac:spMkLst>
            <pc:docMk/>
            <pc:sldMk cId="3986394263" sldId="420"/>
            <ac:spMk id="2" creationId="{040CE46B-2312-1F41-AD1F-D02AD6F8841D}"/>
          </ac:spMkLst>
        </pc:spChg>
        <pc:spChg chg="mod">
          <ac:chgData name="Andrew Faber" userId="79d31ed2531787d4" providerId="LiveId" clId="{458662F3-E0DA-4C9D-9D00-B4743A8B7F03}" dt="2021-11-20T22:41:17.583" v="1137" actId="1076"/>
          <ac:spMkLst>
            <pc:docMk/>
            <pc:sldMk cId="3986394263" sldId="420"/>
            <ac:spMk id="4" creationId="{F233AC32-905B-6B40-9EEA-96F994F8E233}"/>
          </ac:spMkLst>
        </pc:spChg>
        <pc:spChg chg="mod">
          <ac:chgData name="Andrew Faber" userId="79d31ed2531787d4" providerId="LiveId" clId="{458662F3-E0DA-4C9D-9D00-B4743A8B7F03}" dt="2021-11-20T22:40:30.209" v="1118" actId="20577"/>
          <ac:spMkLst>
            <pc:docMk/>
            <pc:sldMk cId="3986394263" sldId="420"/>
            <ac:spMk id="5" creationId="{7ADB1578-5079-8F40-8AA7-A92AEA13706D}"/>
          </ac:spMkLst>
        </pc:spChg>
        <pc:spChg chg="mod">
          <ac:chgData name="Andrew Faber" userId="79d31ed2531787d4" providerId="LiveId" clId="{458662F3-E0DA-4C9D-9D00-B4743A8B7F03}" dt="2021-11-20T22:40:37.748" v="1128" actId="20577"/>
          <ac:spMkLst>
            <pc:docMk/>
            <pc:sldMk cId="3986394263" sldId="420"/>
            <ac:spMk id="8" creationId="{7ADB1578-5079-8F40-8AA7-A92AEA13706D}"/>
          </ac:spMkLst>
        </pc:spChg>
        <pc:picChg chg="mod">
          <ac:chgData name="Andrew Faber" userId="79d31ed2531787d4" providerId="LiveId" clId="{458662F3-E0DA-4C9D-9D00-B4743A8B7F03}" dt="2021-11-20T22:37:16.232" v="1058" actId="1076"/>
          <ac:picMkLst>
            <pc:docMk/>
            <pc:sldMk cId="3986394263" sldId="420"/>
            <ac:picMk id="7" creationId="{00000000-0000-0000-0000-000000000000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3712333158" sldId="421"/>
        </pc:sldMkLst>
        <pc:spChg chg="add mod">
          <ac:chgData name="Andrew Faber" userId="79d31ed2531787d4" providerId="LiveId" clId="{458662F3-E0DA-4C9D-9D00-B4743A8B7F03}" dt="2021-11-21T00:01:11.228" v="2746"/>
          <ac:spMkLst>
            <pc:docMk/>
            <pc:sldMk cId="3712333158" sldId="421"/>
            <ac:spMk id="13" creationId="{C219B91E-F352-43B1-B74A-6560EDCBFDE6}"/>
          </ac:spMkLst>
        </pc:spChg>
        <pc:spChg chg="add mod">
          <ac:chgData name="Andrew Faber" userId="79d31ed2531787d4" providerId="LiveId" clId="{458662F3-E0DA-4C9D-9D00-B4743A8B7F03}" dt="2021-11-21T00:02:35.760" v="2777" actId="20577"/>
          <ac:spMkLst>
            <pc:docMk/>
            <pc:sldMk cId="3712333158" sldId="421"/>
            <ac:spMk id="14" creationId="{7E7C4F9A-FB74-49CD-B654-6B299EB02618}"/>
          </ac:spMkLst>
        </pc:spChg>
        <pc:spChg chg="del">
          <ac:chgData name="Andrew Faber" userId="79d31ed2531787d4" providerId="LiveId" clId="{458662F3-E0DA-4C9D-9D00-B4743A8B7F03}" dt="2021-11-21T00:00:24.657" v="2733" actId="478"/>
          <ac:spMkLst>
            <pc:docMk/>
            <pc:sldMk cId="3712333158" sldId="421"/>
            <ac:spMk id="32" creationId="{00000000-0000-0000-0000-000000000000}"/>
          </ac:spMkLst>
        </pc:spChg>
        <pc:picChg chg="mod">
          <ac:chgData name="Andrew Faber" userId="79d31ed2531787d4" providerId="LiveId" clId="{458662F3-E0DA-4C9D-9D00-B4743A8B7F03}" dt="2021-11-21T00:02:42.114" v="2778" actId="1076"/>
          <ac:picMkLst>
            <pc:docMk/>
            <pc:sldMk cId="3712333158" sldId="421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2:42.114" v="2778" actId="1076"/>
          <ac:picMkLst>
            <pc:docMk/>
            <pc:sldMk cId="3712333158" sldId="421"/>
            <ac:picMk id="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2:42.114" v="2778" actId="1076"/>
          <ac:picMkLst>
            <pc:docMk/>
            <pc:sldMk cId="3712333158" sldId="421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2:42.114" v="2778" actId="1076"/>
          <ac:picMkLst>
            <pc:docMk/>
            <pc:sldMk cId="3712333158" sldId="421"/>
            <ac:picMk id="11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1:25:00.907" v="23"/>
          <ac:picMkLst>
            <pc:docMk/>
            <pc:sldMk cId="3712333158" sldId="421"/>
            <ac:picMk id="12" creationId="{A685EC01-84E6-419C-882F-10A12189C1BF}"/>
          </ac:picMkLst>
        </pc:picChg>
        <pc:picChg chg="mod">
          <ac:chgData name="Andrew Faber" userId="79d31ed2531787d4" providerId="LiveId" clId="{458662F3-E0DA-4C9D-9D00-B4743A8B7F03}" dt="2021-11-21T00:02:42.114" v="2778" actId="1076"/>
          <ac:picMkLst>
            <pc:docMk/>
            <pc:sldMk cId="3712333158" sldId="421"/>
            <ac:picMk id="2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2:42.114" v="2778" actId="1076"/>
          <ac:picMkLst>
            <pc:docMk/>
            <pc:sldMk cId="3712333158" sldId="421"/>
            <ac:picMk id="2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22.120" v="2732" actId="1076"/>
          <ac:picMkLst>
            <pc:docMk/>
            <pc:sldMk cId="3712333158" sldId="421"/>
            <ac:picMk id="2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22.120" v="2732" actId="1076"/>
          <ac:picMkLst>
            <pc:docMk/>
            <pc:sldMk cId="3712333158" sldId="421"/>
            <ac:picMk id="31" creationId="{00000000-0000-0000-0000-000000000000}"/>
          </ac:picMkLst>
        </pc:picChg>
      </pc:sldChg>
      <pc:sldChg chg="addSp delSp modSp mod">
        <pc:chgData name="Andrew Faber" userId="79d31ed2531787d4" providerId="LiveId" clId="{458662F3-E0DA-4C9D-9D00-B4743A8B7F03}" dt="2021-11-21T00:21:38.792" v="2967" actId="20577"/>
        <pc:sldMkLst>
          <pc:docMk/>
          <pc:sldMk cId="2867693621" sldId="422"/>
        </pc:sldMkLst>
        <pc:spChg chg="del">
          <ac:chgData name="Andrew Faber" userId="79d31ed2531787d4" providerId="LiveId" clId="{458662F3-E0DA-4C9D-9D00-B4743A8B7F03}" dt="2021-11-20T23:56:34.318" v="2688" actId="478"/>
          <ac:spMkLst>
            <pc:docMk/>
            <pc:sldMk cId="2867693621" sldId="422"/>
            <ac:spMk id="14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0T23:56:35.108" v="2689"/>
          <ac:spMkLst>
            <pc:docMk/>
            <pc:sldMk cId="2867693621" sldId="422"/>
            <ac:spMk id="19" creationId="{839DA362-263E-42C7-ACF3-4A9362D8F038}"/>
          </ac:spMkLst>
        </pc:spChg>
        <pc:spChg chg="add mod">
          <ac:chgData name="Andrew Faber" userId="79d31ed2531787d4" providerId="LiveId" clId="{458662F3-E0DA-4C9D-9D00-B4743A8B7F03}" dt="2021-11-21T00:21:38.792" v="2967" actId="20577"/>
          <ac:spMkLst>
            <pc:docMk/>
            <pc:sldMk cId="2867693621" sldId="422"/>
            <ac:spMk id="20" creationId="{7CBC2A50-0E18-47A7-B88D-F33BDC2D182E}"/>
          </ac:spMkLst>
        </pc:sp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18:41.376" v="2948" actId="1076"/>
          <ac:picMkLst>
            <pc:docMk/>
            <pc:sldMk cId="2867693621" sldId="422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1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1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1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17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1:24:36.055" v="13"/>
          <ac:picMkLst>
            <pc:docMk/>
            <pc:sldMk cId="2867693621" sldId="422"/>
            <ac:picMk id="18" creationId="{5913059E-F1DA-4C06-89AF-94CB5C235101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2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2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2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6:31.888" v="2687" actId="1076"/>
          <ac:picMkLst>
            <pc:docMk/>
            <pc:sldMk cId="2867693621" sldId="422"/>
            <ac:picMk id="25" creationId="{00000000-0000-0000-0000-000000000000}"/>
          </ac:picMkLst>
        </pc:picChg>
      </pc:sldChg>
      <pc:sldChg chg="addSp delSp modSp mod ord">
        <pc:chgData name="Andrew Faber" userId="79d31ed2531787d4" providerId="LiveId" clId="{458662F3-E0DA-4C9D-9D00-B4743A8B7F03}" dt="2021-11-21T00:21:34.257" v="2965" actId="20577"/>
        <pc:sldMkLst>
          <pc:docMk/>
          <pc:sldMk cId="2200062615" sldId="423"/>
        </pc:sldMkLst>
        <pc:spChg chg="del">
          <ac:chgData name="Andrew Faber" userId="79d31ed2531787d4" providerId="LiveId" clId="{458662F3-E0DA-4C9D-9D00-B4743A8B7F03}" dt="2021-11-20T23:57:01.489" v="2690" actId="478"/>
          <ac:spMkLst>
            <pc:docMk/>
            <pc:sldMk cId="2200062615" sldId="423"/>
            <ac:spMk id="8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1T00:21:34.257" v="2965" actId="20577"/>
          <ac:spMkLst>
            <pc:docMk/>
            <pc:sldMk cId="2200062615" sldId="423"/>
            <ac:spMk id="10" creationId="{2B3189DF-3652-4BF1-A586-9870FB0A1968}"/>
          </ac:spMkLst>
        </pc:spChg>
        <pc:spChg chg="add mod">
          <ac:chgData name="Andrew Faber" userId="79d31ed2531787d4" providerId="LiveId" clId="{458662F3-E0DA-4C9D-9D00-B4743A8B7F03}" dt="2021-11-20T23:58:48.676" v="2721"/>
          <ac:spMkLst>
            <pc:docMk/>
            <pc:sldMk cId="2200062615" sldId="423"/>
            <ac:spMk id="11" creationId="{6E969E18-F2C4-4345-8509-9FA32A81DB84}"/>
          </ac:spMkLst>
        </pc:spChg>
        <pc:picChg chg="del mod">
          <ac:chgData name="Andrew Faber" userId="79d31ed2531787d4" providerId="LiveId" clId="{458662F3-E0DA-4C9D-9D00-B4743A8B7F03}" dt="2021-11-21T00:18:57.297" v="2949" actId="478"/>
          <ac:picMkLst>
            <pc:docMk/>
            <pc:sldMk cId="2200062615" sldId="423"/>
            <ac:picMk id="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20:13.270" v="2961" actId="1076"/>
          <ac:picMkLst>
            <pc:docMk/>
            <pc:sldMk cId="2200062615" sldId="423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20:13.270" v="2961" actId="1076"/>
          <ac:picMkLst>
            <pc:docMk/>
            <pc:sldMk cId="2200062615" sldId="423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20:13.270" v="2961" actId="1076"/>
          <ac:picMkLst>
            <pc:docMk/>
            <pc:sldMk cId="2200062615" sldId="423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20:13.270" v="2961" actId="1076"/>
          <ac:picMkLst>
            <pc:docMk/>
            <pc:sldMk cId="2200062615" sldId="423"/>
            <ac:picMk id="6" creationId="{00000000-0000-0000-0000-000000000000}"/>
          </ac:picMkLst>
        </pc:picChg>
        <pc:picChg chg="del mod">
          <ac:chgData name="Andrew Faber" userId="79d31ed2531787d4" providerId="LiveId" clId="{458662F3-E0DA-4C9D-9D00-B4743A8B7F03}" dt="2021-11-20T23:57:23.004" v="2694" actId="478"/>
          <ac:picMkLst>
            <pc:docMk/>
            <pc:sldMk cId="2200062615" sldId="423"/>
            <ac:picMk id="7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1:24:46.712" v="14"/>
          <ac:picMkLst>
            <pc:docMk/>
            <pc:sldMk cId="2200062615" sldId="423"/>
            <ac:picMk id="9" creationId="{67D956E3-C997-41A6-9506-97727C7D2E3D}"/>
          </ac:picMkLst>
        </pc:picChg>
      </pc:sldChg>
      <pc:sldChg chg="addSp delSp modSp mod">
        <pc:chgData name="Andrew Faber" userId="79d31ed2531787d4" providerId="LiveId" clId="{458662F3-E0DA-4C9D-9D00-B4743A8B7F03}" dt="2021-11-20T23:58:51.788" v="2722"/>
        <pc:sldMkLst>
          <pc:docMk/>
          <pc:sldMk cId="878869309" sldId="424"/>
        </pc:sldMkLst>
        <pc:spChg chg="del">
          <ac:chgData name="Andrew Faber" userId="79d31ed2531787d4" providerId="LiveId" clId="{458662F3-E0DA-4C9D-9D00-B4743A8B7F03}" dt="2021-11-20T23:58:17.650" v="2717" actId="478"/>
          <ac:spMkLst>
            <pc:docMk/>
            <pc:sldMk cId="878869309" sldId="424"/>
            <ac:spMk id="18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0T23:58:22.283" v="2720" actId="20577"/>
          <ac:spMkLst>
            <pc:docMk/>
            <pc:sldMk cId="878869309" sldId="424"/>
            <ac:spMk id="20" creationId="{3AA1E5A7-A94F-4EA9-89AB-BD0B6766A5EF}"/>
          </ac:spMkLst>
        </pc:spChg>
        <pc:spChg chg="add mod">
          <ac:chgData name="Andrew Faber" userId="79d31ed2531787d4" providerId="LiveId" clId="{458662F3-E0DA-4C9D-9D00-B4743A8B7F03}" dt="2021-11-20T23:58:51.788" v="2722"/>
          <ac:spMkLst>
            <pc:docMk/>
            <pc:sldMk cId="878869309" sldId="424"/>
            <ac:spMk id="21" creationId="{3B355F35-221D-4D9E-BEFC-34F04DC9C21C}"/>
          </ac:spMkLst>
        </pc:sp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1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1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1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1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8:15.094" v="2716" actId="1076"/>
          <ac:picMkLst>
            <pc:docMk/>
            <pc:sldMk cId="878869309" sldId="424"/>
            <ac:picMk id="17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1:24:49.321" v="15"/>
          <ac:picMkLst>
            <pc:docMk/>
            <pc:sldMk cId="878869309" sldId="424"/>
            <ac:picMk id="19" creationId="{6F7ED566-E545-46DF-B294-C6C2B20AC2CB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2263037118" sldId="425"/>
        </pc:sldMkLst>
        <pc:spChg chg="del">
          <ac:chgData name="Andrew Faber" userId="79d31ed2531787d4" providerId="LiveId" clId="{458662F3-E0DA-4C9D-9D00-B4743A8B7F03}" dt="2021-11-21T00:04:45.279" v="2791" actId="478"/>
          <ac:spMkLst>
            <pc:docMk/>
            <pc:sldMk cId="2263037118" sldId="425"/>
            <ac:spMk id="11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1T00:06:20.546" v="2810" actId="20577"/>
          <ac:spMkLst>
            <pc:docMk/>
            <pc:sldMk cId="2263037118" sldId="425"/>
            <ac:spMk id="15" creationId="{87E8A6AB-BFE1-4AB5-9EF9-90CA78969966}"/>
          </ac:spMkLst>
        </pc:spChg>
        <pc:spChg chg="add mod">
          <ac:chgData name="Andrew Faber" userId="79d31ed2531787d4" providerId="LiveId" clId="{458662F3-E0DA-4C9D-9D00-B4743A8B7F03}" dt="2021-11-21T00:06:55.166" v="2823" actId="20577"/>
          <ac:spMkLst>
            <pc:docMk/>
            <pc:sldMk cId="2263037118" sldId="425"/>
            <ac:spMk id="16" creationId="{F9907B98-67D6-48D3-AE00-06B7F5DB60E1}"/>
          </ac:spMkLst>
        </pc:spChg>
        <pc:picChg chg="mod">
          <ac:chgData name="Andrew Faber" userId="79d31ed2531787d4" providerId="LiveId" clId="{458662F3-E0DA-4C9D-9D00-B4743A8B7F03}" dt="2021-11-21T00:04:41.726" v="2790" actId="1076"/>
          <ac:picMkLst>
            <pc:docMk/>
            <pc:sldMk cId="2263037118" sldId="425"/>
            <ac:picMk id="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41.726" v="2790" actId="1076"/>
          <ac:picMkLst>
            <pc:docMk/>
            <pc:sldMk cId="2263037118" sldId="425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38.454" v="2789" actId="1076"/>
          <ac:picMkLst>
            <pc:docMk/>
            <pc:sldMk cId="2263037118" sldId="425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38.454" v="2789" actId="1076"/>
          <ac:picMkLst>
            <pc:docMk/>
            <pc:sldMk cId="2263037118" sldId="425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29.853" v="2787" actId="1076"/>
          <ac:picMkLst>
            <pc:docMk/>
            <pc:sldMk cId="2263037118" sldId="425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29.853" v="2787" actId="1076"/>
          <ac:picMkLst>
            <pc:docMk/>
            <pc:sldMk cId="2263037118" sldId="425"/>
            <ac:picMk id="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38.454" v="2789" actId="1076"/>
          <ac:picMkLst>
            <pc:docMk/>
            <pc:sldMk cId="2263037118" sldId="425"/>
            <ac:picMk id="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38.454" v="2789" actId="1076"/>
          <ac:picMkLst>
            <pc:docMk/>
            <pc:sldMk cId="2263037118" sldId="425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29.853" v="2787" actId="1076"/>
          <ac:picMkLst>
            <pc:docMk/>
            <pc:sldMk cId="2263037118" sldId="425"/>
            <ac:picMk id="1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4:29.853" v="2787" actId="1076"/>
          <ac:picMkLst>
            <pc:docMk/>
            <pc:sldMk cId="2263037118" sldId="425"/>
            <ac:picMk id="13" creationId="{00000000-0000-0000-0000-000000000000}"/>
          </ac:picMkLst>
        </pc:picChg>
      </pc:sldChg>
      <pc:sldChg chg="addSp modSp del">
        <pc:chgData name="Andrew Faber" userId="79d31ed2531787d4" providerId="LiveId" clId="{458662F3-E0DA-4C9D-9D00-B4743A8B7F03}" dt="2021-11-20T23:59:18.177" v="2724" actId="2696"/>
        <pc:sldMkLst>
          <pc:docMk/>
          <pc:sldMk cId="3765938037" sldId="425"/>
        </pc:sldMkLst>
        <pc:picChg chg="add mod">
          <ac:chgData name="Andrew Faber" userId="79d31ed2531787d4" providerId="LiveId" clId="{458662F3-E0DA-4C9D-9D00-B4743A8B7F03}" dt="2021-11-20T21:24:51.865" v="17"/>
          <ac:picMkLst>
            <pc:docMk/>
            <pc:sldMk cId="3765938037" sldId="425"/>
            <ac:picMk id="14" creationId="{120A9DE4-D624-47D2-A72E-7BDF9DFB0237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1034628174" sldId="426"/>
        </pc:sldMkLst>
        <pc:spChg chg="del">
          <ac:chgData name="Andrew Faber" userId="79d31ed2531787d4" providerId="LiveId" clId="{458662F3-E0DA-4C9D-9D00-B4743A8B7F03}" dt="2021-11-21T00:04:51.607" v="2792" actId="478"/>
          <ac:spMkLst>
            <pc:docMk/>
            <pc:sldMk cId="1034628174" sldId="426"/>
            <ac:spMk id="13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1T00:06:27.985" v="2811"/>
          <ac:spMkLst>
            <pc:docMk/>
            <pc:sldMk cId="1034628174" sldId="426"/>
            <ac:spMk id="17" creationId="{3A6080CC-5737-40FC-9487-3DA7120A32BE}"/>
          </ac:spMkLst>
        </pc:spChg>
        <pc:spChg chg="add mod">
          <ac:chgData name="Andrew Faber" userId="79d31ed2531787d4" providerId="LiveId" clId="{458662F3-E0DA-4C9D-9D00-B4743A8B7F03}" dt="2021-11-21T00:06:50.901" v="2821" actId="20577"/>
          <ac:spMkLst>
            <pc:docMk/>
            <pc:sldMk cId="1034628174" sldId="426"/>
            <ac:spMk id="18" creationId="{4631A817-53A0-4A25-9AF7-C6B60AB7503E}"/>
          </ac:spMkLst>
        </pc:spChg>
        <pc:picChg chg="mod">
          <ac:chgData name="Andrew Faber" userId="79d31ed2531787d4" providerId="LiveId" clId="{458662F3-E0DA-4C9D-9D00-B4743A8B7F03}" dt="2021-11-21T00:05:06.741" v="2796" actId="1076"/>
          <ac:picMkLst>
            <pc:docMk/>
            <pc:sldMk cId="1034628174" sldId="426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6.741" v="2796" actId="1076"/>
          <ac:picMkLst>
            <pc:docMk/>
            <pc:sldMk cId="1034628174" sldId="426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2.984" v="2795" actId="1076"/>
          <ac:picMkLst>
            <pc:docMk/>
            <pc:sldMk cId="1034628174" sldId="426"/>
            <ac:picMk id="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2.984" v="2795" actId="1076"/>
          <ac:picMkLst>
            <pc:docMk/>
            <pc:sldMk cId="1034628174" sldId="426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0.046" v="2794" actId="1076"/>
          <ac:picMkLst>
            <pc:docMk/>
            <pc:sldMk cId="1034628174" sldId="426"/>
            <ac:picMk id="1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0.046" v="2794" actId="1076"/>
          <ac:picMkLst>
            <pc:docMk/>
            <pc:sldMk cId="1034628174" sldId="426"/>
            <ac:picMk id="1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6.741" v="2796" actId="1076"/>
          <ac:picMkLst>
            <pc:docMk/>
            <pc:sldMk cId="1034628174" sldId="426"/>
            <ac:picMk id="1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06.741" v="2796" actId="1076"/>
          <ac:picMkLst>
            <pc:docMk/>
            <pc:sldMk cId="1034628174" sldId="426"/>
            <ac:picMk id="15" creationId="{00000000-0000-0000-0000-000000000000}"/>
          </ac:picMkLst>
        </pc:picChg>
      </pc:sldChg>
      <pc:sldChg chg="addSp modSp del">
        <pc:chgData name="Andrew Faber" userId="79d31ed2531787d4" providerId="LiveId" clId="{458662F3-E0DA-4C9D-9D00-B4743A8B7F03}" dt="2021-11-20T23:59:18.177" v="2724" actId="2696"/>
        <pc:sldMkLst>
          <pc:docMk/>
          <pc:sldMk cId="2399434990" sldId="426"/>
        </pc:sldMkLst>
        <pc:picChg chg="add mod">
          <ac:chgData name="Andrew Faber" userId="79d31ed2531787d4" providerId="LiveId" clId="{458662F3-E0DA-4C9D-9D00-B4743A8B7F03}" dt="2021-11-20T21:24:53.153" v="18"/>
          <ac:picMkLst>
            <pc:docMk/>
            <pc:sldMk cId="2399434990" sldId="426"/>
            <ac:picMk id="16" creationId="{2B511924-9D96-4ED9-AB9D-3E1A3C6161B8}"/>
          </ac:picMkLst>
        </pc:picChg>
      </pc:sldChg>
      <pc:sldChg chg="modSp mod">
        <pc:chgData name="Andrew Faber" userId="79d31ed2531787d4" providerId="LiveId" clId="{458662F3-E0DA-4C9D-9D00-B4743A8B7F03}" dt="2021-11-20T23:24:22.253" v="2147" actId="1076"/>
        <pc:sldMkLst>
          <pc:docMk/>
          <pc:sldMk cId="2548962005" sldId="427"/>
        </pc:sldMkLst>
        <pc:spChg chg="mod">
          <ac:chgData name="Andrew Faber" userId="79d31ed2531787d4" providerId="LiveId" clId="{458662F3-E0DA-4C9D-9D00-B4743A8B7F03}" dt="2021-11-20T23:24:22.253" v="2147" actId="1076"/>
          <ac:spMkLst>
            <pc:docMk/>
            <pc:sldMk cId="2548962005" sldId="427"/>
            <ac:spMk id="10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3:42.591" v="2133" actId="1076"/>
          <ac:spMkLst>
            <pc:docMk/>
            <pc:sldMk cId="2548962005" sldId="427"/>
            <ac:spMk id="12" creationId="{9913A121-B5B9-4B36-868B-086A76B928DB}"/>
          </ac:spMkLst>
        </pc:spChg>
        <pc:picChg chg="mod">
          <ac:chgData name="Andrew Faber" userId="79d31ed2531787d4" providerId="LiveId" clId="{458662F3-E0DA-4C9D-9D00-B4743A8B7F03}" dt="2021-11-20T23:22:44.132" v="2067" actId="1076"/>
          <ac:picMkLst>
            <pc:docMk/>
            <pc:sldMk cId="2548962005" sldId="427"/>
            <ac:picMk id="14" creationId="{7CF9BBF6-F7A2-41B6-BF53-6CB164E92013}"/>
          </ac:picMkLst>
        </pc:picChg>
      </pc:sldChg>
      <pc:sldChg chg="addSp delSp modSp mod modAnim">
        <pc:chgData name="Andrew Faber" userId="79d31ed2531787d4" providerId="LiveId" clId="{458662F3-E0DA-4C9D-9D00-B4743A8B7F03}" dt="2021-11-20T23:46:23.329" v="2482" actId="14100"/>
        <pc:sldMkLst>
          <pc:docMk/>
          <pc:sldMk cId="2180864761" sldId="428"/>
        </pc:sldMkLst>
        <pc:spChg chg="mod">
          <ac:chgData name="Andrew Faber" userId="79d31ed2531787d4" providerId="LiveId" clId="{458662F3-E0DA-4C9D-9D00-B4743A8B7F03}" dt="2021-11-20T23:46:23.329" v="2482" actId="14100"/>
          <ac:spMkLst>
            <pc:docMk/>
            <pc:sldMk cId="2180864761" sldId="428"/>
            <ac:spMk id="3" creationId="{00000000-0000-0000-0000-000000000000}"/>
          </ac:spMkLst>
        </pc:spChg>
        <pc:spChg chg="mod">
          <ac:chgData name="Andrew Faber" userId="79d31ed2531787d4" providerId="LiveId" clId="{458662F3-E0DA-4C9D-9D00-B4743A8B7F03}" dt="2021-11-20T23:25:02.879" v="2173" actId="1076"/>
          <ac:spMkLst>
            <pc:docMk/>
            <pc:sldMk cId="2180864761" sldId="428"/>
            <ac:spMk id="7" creationId="{00000000-0000-0000-0000-000000000000}"/>
          </ac:spMkLst>
        </pc:spChg>
        <pc:spChg chg="del">
          <ac:chgData name="Andrew Faber" userId="79d31ed2531787d4" providerId="LiveId" clId="{458662F3-E0DA-4C9D-9D00-B4743A8B7F03}" dt="2021-11-20T23:15:01.638" v="1844" actId="478"/>
          <ac:spMkLst>
            <pc:docMk/>
            <pc:sldMk cId="2180864761" sldId="428"/>
            <ac:spMk id="12" creationId="{93C13E98-FB66-43D5-85D0-612358312467}"/>
          </ac:spMkLst>
        </pc:spChg>
        <pc:spChg chg="add mod">
          <ac:chgData name="Andrew Faber" userId="79d31ed2531787d4" providerId="LiveId" clId="{458662F3-E0DA-4C9D-9D00-B4743A8B7F03}" dt="2021-11-20T23:45:47.871" v="2473" actId="1076"/>
          <ac:spMkLst>
            <pc:docMk/>
            <pc:sldMk cId="2180864761" sldId="428"/>
            <ac:spMk id="14" creationId="{7FCDA477-E76B-4E09-A756-9A8228334085}"/>
          </ac:spMkLst>
        </pc:spChg>
        <pc:picChg chg="add mod">
          <ac:chgData name="Andrew Faber" userId="79d31ed2531787d4" providerId="LiveId" clId="{458662F3-E0DA-4C9D-9D00-B4743A8B7F03}" dt="2021-11-20T23:17:24.664" v="1915" actId="1076"/>
          <ac:picMkLst>
            <pc:docMk/>
            <pc:sldMk cId="2180864761" sldId="428"/>
            <ac:picMk id="5" creationId="{79B6E1B7-9620-42F4-9F4B-33B95F65E2C5}"/>
          </ac:picMkLst>
        </pc:picChg>
        <pc:picChg chg="del mod">
          <ac:chgData name="Andrew Faber" userId="79d31ed2531787d4" providerId="LiveId" clId="{458662F3-E0DA-4C9D-9D00-B4743A8B7F03}" dt="2021-11-20T23:17:59.387" v="1922" actId="478"/>
          <ac:picMkLst>
            <pc:docMk/>
            <pc:sldMk cId="2180864761" sldId="428"/>
            <ac:picMk id="9" creationId="{00000000-0000-0000-0000-000000000000}"/>
          </ac:picMkLst>
        </pc:picChg>
        <pc:picChg chg="del mod">
          <ac:chgData name="Andrew Faber" userId="79d31ed2531787d4" providerId="LiveId" clId="{458662F3-E0DA-4C9D-9D00-B4743A8B7F03}" dt="2021-11-20T23:17:57.483" v="1921" actId="478"/>
          <ac:picMkLst>
            <pc:docMk/>
            <pc:sldMk cId="2180864761" sldId="428"/>
            <ac:picMk id="10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3:19:47.367" v="1934" actId="14100"/>
          <ac:picMkLst>
            <pc:docMk/>
            <pc:sldMk cId="2180864761" sldId="428"/>
            <ac:picMk id="11" creationId="{93F4DFCD-999D-4079-9DF0-9D6C22060055}"/>
          </ac:picMkLst>
        </pc:picChg>
        <pc:picChg chg="add mod">
          <ac:chgData name="Andrew Faber" userId="79d31ed2531787d4" providerId="LiveId" clId="{458662F3-E0DA-4C9D-9D00-B4743A8B7F03}" dt="2021-11-20T23:19:49.897" v="1935" actId="14100"/>
          <ac:picMkLst>
            <pc:docMk/>
            <pc:sldMk cId="2180864761" sldId="428"/>
            <ac:picMk id="13" creationId="{B84CB1B2-BF50-4940-BB0C-76FF4FDAB51A}"/>
          </ac:picMkLst>
        </pc:picChg>
      </pc:sldChg>
      <pc:sldChg chg="addSp delSp modSp del mod">
        <pc:chgData name="Andrew Faber" userId="79d31ed2531787d4" providerId="LiveId" clId="{458662F3-E0DA-4C9D-9D00-B4743A8B7F03}" dt="2021-11-20T22:09:01.253" v="577" actId="47"/>
        <pc:sldMkLst>
          <pc:docMk/>
          <pc:sldMk cId="2821523325" sldId="429"/>
        </pc:sldMkLst>
        <pc:spChg chg="mod">
          <ac:chgData name="Andrew Faber" userId="79d31ed2531787d4" providerId="LiveId" clId="{458662F3-E0DA-4C9D-9D00-B4743A8B7F03}" dt="2021-11-20T21:47:34.819" v="428" actId="20577"/>
          <ac:spMkLst>
            <pc:docMk/>
            <pc:sldMk cId="2821523325" sldId="429"/>
            <ac:spMk id="3" creationId="{00000000-0000-0000-0000-000000000000}"/>
          </ac:spMkLst>
        </pc:spChg>
        <pc:spChg chg="del mod">
          <ac:chgData name="Andrew Faber" userId="79d31ed2531787d4" providerId="LiveId" clId="{458662F3-E0DA-4C9D-9D00-B4743A8B7F03}" dt="2021-11-20T21:43:46.568" v="353" actId="478"/>
          <ac:spMkLst>
            <pc:docMk/>
            <pc:sldMk cId="2821523325" sldId="429"/>
            <ac:spMk id="7" creationId="{9913A121-B5B9-4B36-868B-086A76B928DB}"/>
          </ac:spMkLst>
        </pc:spChg>
        <pc:spChg chg="add del">
          <ac:chgData name="Andrew Faber" userId="79d31ed2531787d4" providerId="LiveId" clId="{458662F3-E0DA-4C9D-9D00-B4743A8B7F03}" dt="2021-11-20T21:47:11.595" v="416" actId="22"/>
          <ac:spMkLst>
            <pc:docMk/>
            <pc:sldMk cId="2821523325" sldId="429"/>
            <ac:spMk id="14" creationId="{9027D6FA-5689-4A65-B660-5CAFEEDAB336}"/>
          </ac:spMkLst>
        </pc:spChg>
        <pc:picChg chg="del">
          <ac:chgData name="Andrew Faber" userId="79d31ed2531787d4" providerId="LiveId" clId="{458662F3-E0DA-4C9D-9D00-B4743A8B7F03}" dt="2021-11-20T21:40:39.746" v="282" actId="478"/>
          <ac:picMkLst>
            <pc:docMk/>
            <pc:sldMk cId="2821523325" sldId="429"/>
            <ac:picMk id="2" creationId="{00000000-0000-0000-0000-000000000000}"/>
          </ac:picMkLst>
        </pc:picChg>
        <pc:picChg chg="del mod">
          <ac:chgData name="Andrew Faber" userId="79d31ed2531787d4" providerId="LiveId" clId="{458662F3-E0DA-4C9D-9D00-B4743A8B7F03}" dt="2021-11-20T21:47:09.216" v="414" actId="478"/>
          <ac:picMkLst>
            <pc:docMk/>
            <pc:sldMk cId="2821523325" sldId="429"/>
            <ac:picMk id="4" creationId="{00000000-0000-0000-0000-000000000000}"/>
          </ac:picMkLst>
        </pc:picChg>
        <pc:picChg chg="add del mod">
          <ac:chgData name="Andrew Faber" userId="79d31ed2531787d4" providerId="LiveId" clId="{458662F3-E0DA-4C9D-9D00-B4743A8B7F03}" dt="2021-11-20T21:51:58.121" v="458" actId="478"/>
          <ac:picMkLst>
            <pc:docMk/>
            <pc:sldMk cId="2821523325" sldId="429"/>
            <ac:picMk id="6" creationId="{BB8D281B-67C1-4178-B8C2-485D8B35CB38}"/>
          </ac:picMkLst>
        </pc:picChg>
        <pc:picChg chg="del">
          <ac:chgData name="Andrew Faber" userId="79d31ed2531787d4" providerId="LiveId" clId="{458662F3-E0DA-4C9D-9D00-B4743A8B7F03}" dt="2021-11-20T21:47:18.729" v="417" actId="478"/>
          <ac:picMkLst>
            <pc:docMk/>
            <pc:sldMk cId="2821523325" sldId="429"/>
            <ac:picMk id="11" creationId="{00000000-0000-0000-0000-000000000000}"/>
          </ac:picMkLst>
        </pc:picChg>
        <pc:picChg chg="add del mod">
          <ac:chgData name="Andrew Faber" userId="79d31ed2531787d4" providerId="LiveId" clId="{458662F3-E0DA-4C9D-9D00-B4743A8B7F03}" dt="2021-11-20T21:47:07.582" v="413" actId="478"/>
          <ac:picMkLst>
            <pc:docMk/>
            <pc:sldMk cId="2821523325" sldId="429"/>
            <ac:picMk id="12" creationId="{E7D612A2-6AA8-4F45-84FF-14DC3CA34F49}"/>
          </ac:picMkLst>
        </pc:picChg>
        <pc:picChg chg="add mod modCrop">
          <ac:chgData name="Andrew Faber" userId="79d31ed2531787d4" providerId="LiveId" clId="{458662F3-E0DA-4C9D-9D00-B4743A8B7F03}" dt="2021-11-20T21:47:46.468" v="436" actId="1076"/>
          <ac:picMkLst>
            <pc:docMk/>
            <pc:sldMk cId="2821523325" sldId="429"/>
            <ac:picMk id="16" creationId="{62369C15-DCA7-49D1-9813-8B6281CDAD77}"/>
          </ac:picMkLst>
        </pc:picChg>
        <pc:picChg chg="add del mod">
          <ac:chgData name="Andrew Faber" userId="79d31ed2531787d4" providerId="LiveId" clId="{458662F3-E0DA-4C9D-9D00-B4743A8B7F03}" dt="2021-11-20T22:04:52.730" v="574" actId="478"/>
          <ac:picMkLst>
            <pc:docMk/>
            <pc:sldMk cId="2821523325" sldId="429"/>
            <ac:picMk id="18" creationId="{B1662321-6539-49BD-A557-7C2BF2B481CB}"/>
          </ac:picMkLst>
        </pc:picChg>
      </pc:sldChg>
      <pc:sldChg chg="addSp delSp modSp mod ord delAnim modAnim">
        <pc:chgData name="Andrew Faber" userId="79d31ed2531787d4" providerId="LiveId" clId="{458662F3-E0DA-4C9D-9D00-B4743A8B7F03}" dt="2021-11-20T22:54:49.075" v="1242" actId="14100"/>
        <pc:sldMkLst>
          <pc:docMk/>
          <pc:sldMk cId="1183688363" sldId="430"/>
        </pc:sldMkLst>
        <pc:spChg chg="mod">
          <ac:chgData name="Andrew Faber" userId="79d31ed2531787d4" providerId="LiveId" clId="{458662F3-E0DA-4C9D-9D00-B4743A8B7F03}" dt="2021-11-20T22:54:49.075" v="1242" actId="14100"/>
          <ac:spMkLst>
            <pc:docMk/>
            <pc:sldMk cId="1183688363" sldId="430"/>
            <ac:spMk id="6" creationId="{9913A121-B5B9-4B36-868B-086A76B928DB}"/>
          </ac:spMkLst>
        </pc:spChg>
        <pc:spChg chg="add del">
          <ac:chgData name="Andrew Faber" userId="79d31ed2531787d4" providerId="LiveId" clId="{458662F3-E0DA-4C9D-9D00-B4743A8B7F03}" dt="2021-11-20T22:51:19.059" v="1218" actId="478"/>
          <ac:spMkLst>
            <pc:docMk/>
            <pc:sldMk cId="1183688363" sldId="430"/>
            <ac:spMk id="14" creationId="{ADCD039D-0451-4325-BF9B-30ED5517F31D}"/>
          </ac:spMkLst>
        </pc:spChg>
        <pc:picChg chg="add mod modCrop">
          <ac:chgData name="Andrew Faber" userId="79d31ed2531787d4" providerId="LiveId" clId="{458662F3-E0DA-4C9D-9D00-B4743A8B7F03}" dt="2021-11-20T22:54:12.672" v="1241" actId="1076"/>
          <ac:picMkLst>
            <pc:docMk/>
            <pc:sldMk cId="1183688363" sldId="430"/>
            <ac:picMk id="4" creationId="{A71D8857-6129-4EA0-908F-6A7145F2FEE7}"/>
          </ac:picMkLst>
        </pc:picChg>
        <pc:picChg chg="add del mod">
          <ac:chgData name="Andrew Faber" userId="79d31ed2531787d4" providerId="LiveId" clId="{458662F3-E0DA-4C9D-9D00-B4743A8B7F03}" dt="2021-11-20T22:51:41.216" v="1221" actId="478"/>
          <ac:picMkLst>
            <pc:docMk/>
            <pc:sldMk cId="1183688363" sldId="430"/>
            <ac:picMk id="7" creationId="{BF68461A-7C88-4B39-ABE6-14F72EA3113C}"/>
          </ac:picMkLst>
        </pc:picChg>
        <pc:picChg chg="add del">
          <ac:chgData name="Andrew Faber" userId="79d31ed2531787d4" providerId="LiveId" clId="{458662F3-E0DA-4C9D-9D00-B4743A8B7F03}" dt="2021-11-20T22:43:46.334" v="1159" actId="478"/>
          <ac:picMkLst>
            <pc:docMk/>
            <pc:sldMk cId="1183688363" sldId="430"/>
            <ac:picMk id="8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2:44:42.723" v="1163" actId="1076"/>
          <ac:picMkLst>
            <pc:docMk/>
            <pc:sldMk cId="1183688363" sldId="430"/>
            <ac:picMk id="9" creationId="{A1941369-8A1E-414F-9788-B47AB500FF6F}"/>
          </ac:picMkLst>
        </pc:picChg>
        <pc:picChg chg="add del">
          <ac:chgData name="Andrew Faber" userId="79d31ed2531787d4" providerId="LiveId" clId="{458662F3-E0DA-4C9D-9D00-B4743A8B7F03}" dt="2021-11-20T22:43:27.578" v="1158" actId="478"/>
          <ac:picMkLst>
            <pc:docMk/>
            <pc:sldMk cId="1183688363" sldId="430"/>
            <ac:picMk id="10" creationId="{00000000-0000-0000-0000-000000000000}"/>
          </ac:picMkLst>
        </pc:picChg>
        <pc:picChg chg="add del mod">
          <ac:chgData name="Andrew Faber" userId="79d31ed2531787d4" providerId="LiveId" clId="{458662F3-E0DA-4C9D-9D00-B4743A8B7F03}" dt="2021-11-20T22:45:30.355" v="1165" actId="478"/>
          <ac:picMkLst>
            <pc:docMk/>
            <pc:sldMk cId="1183688363" sldId="430"/>
            <ac:picMk id="12" creationId="{A628D2F8-F779-4DF3-908F-91678347ABF9}"/>
          </ac:picMkLst>
        </pc:picChg>
        <pc:picChg chg="add del">
          <ac:chgData name="Andrew Faber" userId="79d31ed2531787d4" providerId="LiveId" clId="{458662F3-E0DA-4C9D-9D00-B4743A8B7F03}" dt="2021-11-20T22:44:32.268" v="1160" actId="478"/>
          <ac:picMkLst>
            <pc:docMk/>
            <pc:sldMk cId="1183688363" sldId="430"/>
            <ac:picMk id="13" creationId="{00000000-0000-0000-0000-000000000000}"/>
          </ac:picMkLst>
        </pc:picChg>
      </pc:sldChg>
      <pc:sldChg chg="addSp delSp modSp mod ord">
        <pc:chgData name="Andrew Faber" userId="79d31ed2531787d4" providerId="LiveId" clId="{458662F3-E0DA-4C9D-9D00-B4743A8B7F03}" dt="2021-11-20T22:49:26.296" v="1216" actId="20577"/>
        <pc:sldMkLst>
          <pc:docMk/>
          <pc:sldMk cId="857847426" sldId="431"/>
        </pc:sldMkLst>
        <pc:spChg chg="add del mod">
          <ac:chgData name="Andrew Faber" userId="79d31ed2531787d4" providerId="LiveId" clId="{458662F3-E0DA-4C9D-9D00-B4743A8B7F03}" dt="2021-11-20T21:32:52.006" v="151" actId="1076"/>
          <ac:spMkLst>
            <pc:docMk/>
            <pc:sldMk cId="857847426" sldId="431"/>
            <ac:spMk id="3" creationId="{00000000-0000-0000-0000-000000000000}"/>
          </ac:spMkLst>
        </pc:spChg>
        <pc:spChg chg="mod">
          <ac:chgData name="Andrew Faber" userId="79d31ed2531787d4" providerId="LiveId" clId="{458662F3-E0DA-4C9D-9D00-B4743A8B7F03}" dt="2021-11-20T22:49:26.296" v="1216" actId="20577"/>
          <ac:spMkLst>
            <pc:docMk/>
            <pc:sldMk cId="857847426" sldId="431"/>
            <ac:spMk id="5" creationId="{9913A121-B5B9-4B36-868B-086A76B928DB}"/>
          </ac:spMkLst>
        </pc:spChg>
        <pc:picChg chg="add mod">
          <ac:chgData name="Andrew Faber" userId="79d31ed2531787d4" providerId="LiveId" clId="{458662F3-E0DA-4C9D-9D00-B4743A8B7F03}" dt="2021-11-20T21:27:26.045" v="40" actId="1076"/>
          <ac:picMkLst>
            <pc:docMk/>
            <pc:sldMk cId="857847426" sldId="431"/>
            <ac:picMk id="4" creationId="{88391356-DF1C-4D81-B5E3-8C8FA2302E63}"/>
          </ac:picMkLst>
        </pc:picChg>
        <pc:picChg chg="add mod">
          <ac:chgData name="Andrew Faber" userId="79d31ed2531787d4" providerId="LiveId" clId="{458662F3-E0DA-4C9D-9D00-B4743A8B7F03}" dt="2021-11-20T21:28:07.200" v="46" actId="1076"/>
          <ac:picMkLst>
            <pc:docMk/>
            <pc:sldMk cId="857847426" sldId="431"/>
            <ac:picMk id="8" creationId="{89C07971-D3F2-4DFB-A841-02C7AFAFA167}"/>
          </ac:picMkLst>
        </pc:picChg>
        <pc:picChg chg="add mod">
          <ac:chgData name="Andrew Faber" userId="79d31ed2531787d4" providerId="LiveId" clId="{458662F3-E0DA-4C9D-9D00-B4743A8B7F03}" dt="2021-11-20T21:30:54.624" v="69" actId="1076"/>
          <ac:picMkLst>
            <pc:docMk/>
            <pc:sldMk cId="857847426" sldId="431"/>
            <ac:picMk id="10" creationId="{2208DF1A-389A-4339-A776-C2981C950645}"/>
          </ac:picMkLst>
        </pc:picChg>
        <pc:picChg chg="del mod modCrop">
          <ac:chgData name="Andrew Faber" userId="79d31ed2531787d4" providerId="LiveId" clId="{458662F3-E0DA-4C9D-9D00-B4743A8B7F03}" dt="2021-11-20T21:27:59.924" v="43" actId="478"/>
          <ac:picMkLst>
            <pc:docMk/>
            <pc:sldMk cId="857847426" sldId="431"/>
            <ac:picMk id="11" creationId="{00000000-0000-0000-0000-000000000000}"/>
          </ac:picMkLst>
        </pc:picChg>
        <pc:picChg chg="del mod">
          <ac:chgData name="Andrew Faber" userId="79d31ed2531787d4" providerId="LiveId" clId="{458662F3-E0DA-4C9D-9D00-B4743A8B7F03}" dt="2021-11-20T21:28:45.320" v="47" actId="478"/>
          <ac:picMkLst>
            <pc:docMk/>
            <pc:sldMk cId="857847426" sldId="431"/>
            <ac:picMk id="13" creationId="{00000000-0000-0000-0000-000000000000}"/>
          </ac:picMkLst>
        </pc:picChg>
        <pc:picChg chg="add mod modCrop">
          <ac:chgData name="Andrew Faber" userId="79d31ed2531787d4" providerId="LiveId" clId="{458662F3-E0DA-4C9D-9D00-B4743A8B7F03}" dt="2021-11-20T21:31:00.699" v="74" actId="1076"/>
          <ac:picMkLst>
            <pc:docMk/>
            <pc:sldMk cId="857847426" sldId="431"/>
            <ac:picMk id="14" creationId="{3D9781E7-6948-4D67-8CCE-F37C52F92C03}"/>
          </ac:picMkLst>
        </pc:picChg>
        <pc:picChg chg="del">
          <ac:chgData name="Andrew Faber" userId="79d31ed2531787d4" providerId="LiveId" clId="{458662F3-E0DA-4C9D-9D00-B4743A8B7F03}" dt="2021-11-20T21:28:54.689" v="52" actId="478"/>
          <ac:picMkLst>
            <pc:docMk/>
            <pc:sldMk cId="857847426" sldId="431"/>
            <ac:picMk id="1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1:31:02.676" v="75" actId="1076"/>
          <ac:picMkLst>
            <pc:docMk/>
            <pc:sldMk cId="857847426" sldId="431"/>
            <ac:picMk id="2051" creationId="{00000000-0000-0000-0000-000000000000}"/>
          </ac:picMkLst>
        </pc:picChg>
      </pc:sldChg>
      <pc:sldChg chg="addSp delSp modSp mod">
        <pc:chgData name="Andrew Faber" userId="79d31ed2531787d4" providerId="LiveId" clId="{458662F3-E0DA-4C9D-9D00-B4743A8B7F03}" dt="2021-11-20T23:52:43.580" v="2652" actId="20577"/>
        <pc:sldMkLst>
          <pc:docMk/>
          <pc:sldMk cId="164044293" sldId="432"/>
        </pc:sldMkLst>
        <pc:spChg chg="add mod">
          <ac:chgData name="Andrew Faber" userId="79d31ed2531787d4" providerId="LiveId" clId="{458662F3-E0DA-4C9D-9D00-B4743A8B7F03}" dt="2021-11-20T23:28:54.038" v="2256" actId="1076"/>
          <ac:spMkLst>
            <pc:docMk/>
            <pc:sldMk cId="164044293" sldId="432"/>
            <ac:spMk id="10" creationId="{4C2799CD-F3A1-4FEC-BE2F-E71BB1F83D27}"/>
          </ac:spMkLst>
        </pc:spChg>
        <pc:spChg chg="del mod">
          <ac:chgData name="Andrew Faber" userId="79d31ed2531787d4" providerId="LiveId" clId="{458662F3-E0DA-4C9D-9D00-B4743A8B7F03}" dt="2021-11-20T22:25:00.325" v="866" actId="478"/>
          <ac:spMkLst>
            <pc:docMk/>
            <pc:sldMk cId="164044293" sldId="432"/>
            <ac:spMk id="11" creationId="{9D6EEC60-845B-4768-875E-4A7F0C27C493}"/>
          </ac:spMkLst>
        </pc:spChg>
        <pc:spChg chg="add mod">
          <ac:chgData name="Andrew Faber" userId="79d31ed2531787d4" providerId="LiveId" clId="{458662F3-E0DA-4C9D-9D00-B4743A8B7F03}" dt="2021-11-20T23:52:43.580" v="2652" actId="20577"/>
          <ac:spMkLst>
            <pc:docMk/>
            <pc:sldMk cId="164044293" sldId="432"/>
            <ac:spMk id="13" creationId="{16B7C90D-5465-4153-93D2-055CA78E7349}"/>
          </ac:spMkLst>
        </pc:spChg>
        <pc:picChg chg="mod">
          <ac:chgData name="Andrew Faber" userId="79d31ed2531787d4" providerId="LiveId" clId="{458662F3-E0DA-4C9D-9D00-B4743A8B7F03}" dt="2021-11-20T23:27:56.274" v="2250" actId="1076"/>
          <ac:picMkLst>
            <pc:docMk/>
            <pc:sldMk cId="164044293" sldId="432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7:39.354" v="2247" actId="1076"/>
          <ac:picMkLst>
            <pc:docMk/>
            <pc:sldMk cId="164044293" sldId="432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7:42.267" v="2248" actId="14100"/>
          <ac:picMkLst>
            <pc:docMk/>
            <pc:sldMk cId="164044293" sldId="432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7:24.987" v="2242" actId="1076"/>
          <ac:picMkLst>
            <pc:docMk/>
            <pc:sldMk cId="164044293" sldId="432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7:50.932" v="2249" actId="1076"/>
          <ac:picMkLst>
            <pc:docMk/>
            <pc:sldMk cId="164044293" sldId="432"/>
            <ac:picMk id="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7:50.932" v="2249" actId="1076"/>
          <ac:picMkLst>
            <pc:docMk/>
            <pc:sldMk cId="164044293" sldId="432"/>
            <ac:picMk id="8" creationId="{00000000-0000-0000-0000-000000000000}"/>
          </ac:picMkLst>
        </pc:picChg>
      </pc:sldChg>
      <pc:sldChg chg="addSp delSp modSp mod">
        <pc:chgData name="Andrew Faber" userId="79d31ed2531787d4" providerId="LiveId" clId="{458662F3-E0DA-4C9D-9D00-B4743A8B7F03}" dt="2021-11-20T23:52:39.834" v="2650" actId="20577"/>
        <pc:sldMkLst>
          <pc:docMk/>
          <pc:sldMk cId="3624429801" sldId="433"/>
        </pc:sldMkLst>
        <pc:spChg chg="add del mod">
          <ac:chgData name="Andrew Faber" userId="79d31ed2531787d4" providerId="LiveId" clId="{458662F3-E0DA-4C9D-9D00-B4743A8B7F03}" dt="2021-11-20T23:28:59.351" v="2257" actId="478"/>
          <ac:spMkLst>
            <pc:docMk/>
            <pc:sldMk cId="3624429801" sldId="433"/>
            <ac:spMk id="17" creationId="{43FF86BA-418C-417E-968F-4D8CE6029DEF}"/>
          </ac:spMkLst>
        </pc:spChg>
        <pc:spChg chg="del">
          <ac:chgData name="Andrew Faber" userId="79d31ed2531787d4" providerId="LiveId" clId="{458662F3-E0DA-4C9D-9D00-B4743A8B7F03}" dt="2021-11-20T22:25:51.003" v="883" actId="478"/>
          <ac:spMkLst>
            <pc:docMk/>
            <pc:sldMk cId="3624429801" sldId="433"/>
            <ac:spMk id="18" creationId="{00000000-0000-0000-0000-000000000000}"/>
          </ac:spMkLst>
        </pc:spChg>
        <pc:spChg chg="add del mod">
          <ac:chgData name="Andrew Faber" userId="79d31ed2531787d4" providerId="LiveId" clId="{458662F3-E0DA-4C9D-9D00-B4743A8B7F03}" dt="2021-11-20T23:49:29.621" v="2577" actId="478"/>
          <ac:spMkLst>
            <pc:docMk/>
            <pc:sldMk cId="3624429801" sldId="433"/>
            <ac:spMk id="21" creationId="{C10008D2-7416-4CC7-B1B7-084740B38D9C}"/>
          </ac:spMkLst>
        </pc:spChg>
        <pc:spChg chg="add mod">
          <ac:chgData name="Andrew Faber" userId="79d31ed2531787d4" providerId="LiveId" clId="{458662F3-E0DA-4C9D-9D00-B4743A8B7F03}" dt="2021-11-20T23:29:01.864" v="2260" actId="20577"/>
          <ac:spMkLst>
            <pc:docMk/>
            <pc:sldMk cId="3624429801" sldId="433"/>
            <ac:spMk id="22" creationId="{291442C8-8EE9-446E-ACAA-D55F5CCE234D}"/>
          </ac:spMkLst>
        </pc:spChg>
        <pc:spChg chg="add del">
          <ac:chgData name="Andrew Faber" userId="79d31ed2531787d4" providerId="LiveId" clId="{458662F3-E0DA-4C9D-9D00-B4743A8B7F03}" dt="2021-11-20T23:49:32.858" v="2579" actId="22"/>
          <ac:spMkLst>
            <pc:docMk/>
            <pc:sldMk cId="3624429801" sldId="433"/>
            <ac:spMk id="23" creationId="{595127B1-AACD-40DF-AF66-328D502F4178}"/>
          </ac:spMkLst>
        </pc:spChg>
        <pc:spChg chg="add mod">
          <ac:chgData name="Andrew Faber" userId="79d31ed2531787d4" providerId="LiveId" clId="{458662F3-E0DA-4C9D-9D00-B4743A8B7F03}" dt="2021-11-20T23:52:39.834" v="2650" actId="20577"/>
          <ac:spMkLst>
            <pc:docMk/>
            <pc:sldMk cId="3624429801" sldId="433"/>
            <ac:spMk id="24" creationId="{56B23572-B1CD-4F16-BEE1-683CF54439D7}"/>
          </ac:spMkLst>
        </pc:spChg>
        <pc:picChg chg="mod">
          <ac:chgData name="Andrew Faber" userId="79d31ed2531787d4" providerId="LiveId" clId="{458662F3-E0DA-4C9D-9D00-B4743A8B7F03}" dt="2021-11-20T23:29:27.639" v="2262" actId="1076"/>
          <ac:picMkLst>
            <pc:docMk/>
            <pc:sldMk cId="3624429801" sldId="433"/>
            <ac:picMk id="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27.639" v="2262" actId="1076"/>
          <ac:picMkLst>
            <pc:docMk/>
            <pc:sldMk cId="3624429801" sldId="433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44.607" v="2265" actId="1076"/>
          <ac:picMkLst>
            <pc:docMk/>
            <pc:sldMk cId="3624429801" sldId="433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44.607" v="2265" actId="1076"/>
          <ac:picMkLst>
            <pc:docMk/>
            <pc:sldMk cId="3624429801" sldId="433"/>
            <ac:picMk id="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51.011" v="2266" actId="1076"/>
          <ac:picMkLst>
            <pc:docMk/>
            <pc:sldMk cId="3624429801" sldId="433"/>
            <ac:picMk id="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51.011" v="2266" actId="1076"/>
          <ac:picMkLst>
            <pc:docMk/>
            <pc:sldMk cId="3624429801" sldId="433"/>
            <ac:picMk id="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27.639" v="2262" actId="1076"/>
          <ac:picMkLst>
            <pc:docMk/>
            <pc:sldMk cId="3624429801" sldId="433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37.005" v="2264" actId="1076"/>
          <ac:picMkLst>
            <pc:docMk/>
            <pc:sldMk cId="3624429801" sldId="433"/>
            <ac:picMk id="1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44.607" v="2265" actId="1076"/>
          <ac:picMkLst>
            <pc:docMk/>
            <pc:sldMk cId="3624429801" sldId="433"/>
            <ac:picMk id="1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44.607" v="2265" actId="1076"/>
          <ac:picMkLst>
            <pc:docMk/>
            <pc:sldMk cId="3624429801" sldId="433"/>
            <ac:picMk id="1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32.943" v="2263" actId="1076"/>
          <ac:picMkLst>
            <pc:docMk/>
            <pc:sldMk cId="3624429801" sldId="433"/>
            <ac:picMk id="1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29:32.943" v="2263" actId="1076"/>
          <ac:picMkLst>
            <pc:docMk/>
            <pc:sldMk cId="3624429801" sldId="433"/>
            <ac:picMk id="20" creationId="{75EE4E95-CC45-408A-A5AE-B60AEA458F52}"/>
          </ac:picMkLst>
        </pc:picChg>
      </pc:sldChg>
      <pc:sldChg chg="addSp delSp modSp mod">
        <pc:chgData name="Andrew Faber" userId="79d31ed2531787d4" providerId="LiveId" clId="{458662F3-E0DA-4C9D-9D00-B4743A8B7F03}" dt="2021-11-20T23:49:43.949" v="2582"/>
        <pc:sldMkLst>
          <pc:docMk/>
          <pc:sldMk cId="789331238" sldId="434"/>
        </pc:sldMkLst>
        <pc:spChg chg="add del mod">
          <ac:chgData name="Andrew Faber" userId="79d31ed2531787d4" providerId="LiveId" clId="{458662F3-E0DA-4C9D-9D00-B4743A8B7F03}" dt="2021-11-20T23:30:03.342" v="2267" actId="478"/>
          <ac:spMkLst>
            <pc:docMk/>
            <pc:sldMk cId="789331238" sldId="434"/>
            <ac:spMk id="18" creationId="{2E478F6D-BFE5-4E80-BE94-27F896416758}"/>
          </ac:spMkLst>
        </pc:spChg>
        <pc:spChg chg="add mod">
          <ac:chgData name="Andrew Faber" userId="79d31ed2531787d4" providerId="LiveId" clId="{458662F3-E0DA-4C9D-9D00-B4743A8B7F03}" dt="2021-11-20T23:47:27.199" v="2484" actId="20577"/>
          <ac:spMkLst>
            <pc:docMk/>
            <pc:sldMk cId="789331238" sldId="434"/>
            <ac:spMk id="19" creationId="{1DE8A9AB-5A18-4273-9FAF-0AAAC605DDC7}"/>
          </ac:spMkLst>
        </pc:spChg>
        <pc:spChg chg="add del mod">
          <ac:chgData name="Andrew Faber" userId="79d31ed2531787d4" providerId="LiveId" clId="{458662F3-E0DA-4C9D-9D00-B4743A8B7F03}" dt="2021-11-20T23:49:43.471" v="2581" actId="478"/>
          <ac:spMkLst>
            <pc:docMk/>
            <pc:sldMk cId="789331238" sldId="434"/>
            <ac:spMk id="20" creationId="{96E3AF10-E994-401C-B48F-73E17462AA2B}"/>
          </ac:spMkLst>
        </pc:spChg>
        <pc:spChg chg="add mod">
          <ac:chgData name="Andrew Faber" userId="79d31ed2531787d4" providerId="LiveId" clId="{458662F3-E0DA-4C9D-9D00-B4743A8B7F03}" dt="2021-11-20T23:49:43.949" v="2582"/>
          <ac:spMkLst>
            <pc:docMk/>
            <pc:sldMk cId="789331238" sldId="434"/>
            <ac:spMk id="21" creationId="{2FAB52CE-B218-4C73-8CC4-1149D6F908D8}"/>
          </ac:spMkLst>
        </pc:spChg>
        <pc:spChg chg="del">
          <ac:chgData name="Andrew Faber" userId="79d31ed2531787d4" providerId="LiveId" clId="{458662F3-E0DA-4C9D-9D00-B4743A8B7F03}" dt="2021-11-20T22:26:31.359" v="892" actId="478"/>
          <ac:spMkLst>
            <pc:docMk/>
            <pc:sldMk cId="789331238" sldId="434"/>
            <ac:spMk id="28" creationId="{59F8A8FF-90C3-46C6-8326-63B74E90D39F}"/>
          </ac:spMkLst>
        </pc:spChg>
        <pc:picChg chg="mod">
          <ac:chgData name="Andrew Faber" userId="79d31ed2531787d4" providerId="LiveId" clId="{458662F3-E0DA-4C9D-9D00-B4743A8B7F03}" dt="2021-11-20T23:47:47.051" v="2485" actId="1076"/>
          <ac:picMkLst>
            <pc:docMk/>
            <pc:sldMk cId="789331238" sldId="434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47:47.051" v="2485" actId="1076"/>
          <ac:picMkLst>
            <pc:docMk/>
            <pc:sldMk cId="789331238" sldId="434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31:54.780" v="2288" actId="1076"/>
          <ac:picMkLst>
            <pc:docMk/>
            <pc:sldMk cId="789331238" sldId="434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31:54.780" v="2288" actId="1076"/>
          <ac:picMkLst>
            <pc:docMk/>
            <pc:sldMk cId="789331238" sldId="434"/>
            <ac:picMk id="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31:54.780" v="2288" actId="1076"/>
          <ac:picMkLst>
            <pc:docMk/>
            <pc:sldMk cId="789331238" sldId="434"/>
            <ac:picMk id="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31:54.780" v="2288" actId="1076"/>
          <ac:picMkLst>
            <pc:docMk/>
            <pc:sldMk cId="789331238" sldId="434"/>
            <ac:picMk id="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31:54.780" v="2288" actId="1076"/>
          <ac:picMkLst>
            <pc:docMk/>
            <pc:sldMk cId="789331238" sldId="434"/>
            <ac:picMk id="1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31:54.780" v="2288" actId="1076"/>
          <ac:picMkLst>
            <pc:docMk/>
            <pc:sldMk cId="789331238" sldId="434"/>
            <ac:picMk id="1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47:47.051" v="2485" actId="1076"/>
          <ac:picMkLst>
            <pc:docMk/>
            <pc:sldMk cId="789331238" sldId="434"/>
            <ac:picMk id="1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47:47.051" v="2485" actId="1076"/>
          <ac:picMkLst>
            <pc:docMk/>
            <pc:sldMk cId="789331238" sldId="434"/>
            <ac:picMk id="1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47:47.051" v="2485" actId="1076"/>
          <ac:picMkLst>
            <pc:docMk/>
            <pc:sldMk cId="789331238" sldId="434"/>
            <ac:picMk id="26" creationId="{BA3708B0-698E-4E6E-9A3C-BEFE37BDBD4C}"/>
          </ac:picMkLst>
        </pc:picChg>
        <pc:picChg chg="mod">
          <ac:chgData name="Andrew Faber" userId="79d31ed2531787d4" providerId="LiveId" clId="{458662F3-E0DA-4C9D-9D00-B4743A8B7F03}" dt="2021-11-20T23:47:47.051" v="2485" actId="1076"/>
          <ac:picMkLst>
            <pc:docMk/>
            <pc:sldMk cId="789331238" sldId="434"/>
            <ac:picMk id="27" creationId="{84DC6CEE-765C-4B5A-B5A7-D5B028B498CC}"/>
          </ac:picMkLst>
        </pc:picChg>
      </pc:sldChg>
      <pc:sldChg chg="addSp modSp del">
        <pc:chgData name="Andrew Faber" userId="79d31ed2531787d4" providerId="LiveId" clId="{458662F3-E0DA-4C9D-9D00-B4743A8B7F03}" dt="2021-11-20T23:59:18.177" v="2724" actId="2696"/>
        <pc:sldMkLst>
          <pc:docMk/>
          <pc:sldMk cId="849564683" sldId="435"/>
        </pc:sldMkLst>
        <pc:picChg chg="add mod">
          <ac:chgData name="Andrew Faber" userId="79d31ed2531787d4" providerId="LiveId" clId="{458662F3-E0DA-4C9D-9D00-B4743A8B7F03}" dt="2021-11-20T21:24:54.906" v="19"/>
          <ac:picMkLst>
            <pc:docMk/>
            <pc:sldMk cId="849564683" sldId="435"/>
            <ac:picMk id="11" creationId="{F460C009-499F-48D3-8A04-EBB4321EF447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2888665907" sldId="435"/>
        </pc:sldMkLst>
        <pc:spChg chg="del">
          <ac:chgData name="Andrew Faber" userId="79d31ed2531787d4" providerId="LiveId" clId="{458662F3-E0DA-4C9D-9D00-B4743A8B7F03}" dt="2021-11-21T00:05:12.641" v="2797" actId="478"/>
          <ac:spMkLst>
            <pc:docMk/>
            <pc:sldMk cId="2888665907" sldId="435"/>
            <ac:spMk id="10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1T00:06:29.721" v="2812"/>
          <ac:spMkLst>
            <pc:docMk/>
            <pc:sldMk cId="2888665907" sldId="435"/>
            <ac:spMk id="12" creationId="{EF6F1AFE-DE07-4CD4-A0D6-1F45D86728CC}"/>
          </ac:spMkLst>
        </pc:spChg>
        <pc:spChg chg="add mod">
          <ac:chgData name="Andrew Faber" userId="79d31ed2531787d4" providerId="LiveId" clId="{458662F3-E0DA-4C9D-9D00-B4743A8B7F03}" dt="2021-11-21T00:07:05.375" v="2826" actId="20577"/>
          <ac:spMkLst>
            <pc:docMk/>
            <pc:sldMk cId="2888665907" sldId="435"/>
            <ac:spMk id="13" creationId="{912DEFC5-AE8A-4996-B662-DDAAE68D00D3}"/>
          </ac:spMkLst>
        </pc:spChg>
        <pc:picChg chg="mod">
          <ac:chgData name="Andrew Faber" userId="79d31ed2531787d4" providerId="LiveId" clId="{458662F3-E0DA-4C9D-9D00-B4743A8B7F03}" dt="2021-11-21T00:06:00.537" v="2805" actId="1076"/>
          <ac:picMkLst>
            <pc:docMk/>
            <pc:sldMk cId="2888665907" sldId="435"/>
            <ac:picMk id="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6:00.537" v="2805" actId="1076"/>
          <ac:picMkLst>
            <pc:docMk/>
            <pc:sldMk cId="2888665907" sldId="435"/>
            <ac:picMk id="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56.566" v="2804" actId="1076"/>
          <ac:picMkLst>
            <pc:docMk/>
            <pc:sldMk cId="2888665907" sldId="435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56.566" v="2804" actId="1076"/>
          <ac:picMkLst>
            <pc:docMk/>
            <pc:sldMk cId="2888665907" sldId="435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52.052" v="2803" actId="1076"/>
          <ac:picMkLst>
            <pc:docMk/>
            <pc:sldMk cId="2888665907" sldId="435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52.052" v="2803" actId="1076"/>
          <ac:picMkLst>
            <pc:docMk/>
            <pc:sldMk cId="2888665907" sldId="435"/>
            <ac:picMk id="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56.566" v="2804" actId="1076"/>
          <ac:picMkLst>
            <pc:docMk/>
            <pc:sldMk cId="2888665907" sldId="435"/>
            <ac:picMk id="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5:56.566" v="2804" actId="1076"/>
          <ac:picMkLst>
            <pc:docMk/>
            <pc:sldMk cId="2888665907" sldId="435"/>
            <ac:picMk id="9" creationId="{00000000-0000-0000-0000-000000000000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1549216606" sldId="436"/>
        </pc:sldMkLst>
        <pc:spChg chg="del">
          <ac:chgData name="Andrew Faber" userId="79d31ed2531787d4" providerId="LiveId" clId="{458662F3-E0DA-4C9D-9D00-B4743A8B7F03}" dt="2021-11-20T23:59:43.940" v="2726" actId="478"/>
          <ac:spMkLst>
            <pc:docMk/>
            <pc:sldMk cId="1549216606" sldId="436"/>
            <ac:spMk id="2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1T00:01:03.861" v="2744" actId="20577"/>
          <ac:spMkLst>
            <pc:docMk/>
            <pc:sldMk cId="1549216606" sldId="436"/>
            <ac:spMk id="12" creationId="{0E35220A-20B7-4A27-9A78-A31D0AAEA34A}"/>
          </ac:spMkLst>
        </pc:spChg>
        <pc:spChg chg="add mod">
          <ac:chgData name="Andrew Faber" userId="79d31ed2531787d4" providerId="LiveId" clId="{458662F3-E0DA-4C9D-9D00-B4743A8B7F03}" dt="2021-11-21T00:02:23.830" v="2771" actId="20577"/>
          <ac:spMkLst>
            <pc:docMk/>
            <pc:sldMk cId="1549216606" sldId="436"/>
            <ac:spMk id="13" creationId="{7ABC9980-20D8-47DA-A43C-9BCB158AAA10}"/>
          </ac:spMkLst>
        </pc:spChg>
        <pc:picChg chg="add mod">
          <ac:chgData name="Andrew Faber" userId="79d31ed2531787d4" providerId="LiveId" clId="{458662F3-E0DA-4C9D-9D00-B4743A8B7F03}" dt="2021-11-20T21:24:57.994" v="21"/>
          <ac:picMkLst>
            <pc:docMk/>
            <pc:sldMk cId="1549216606" sldId="436"/>
            <ac:picMk id="11" creationId="{47163B2B-CCD3-4312-98C2-CE663DE96D31}"/>
          </ac:picMkLst>
        </pc:picChg>
        <pc:picChg chg="mod">
          <ac:chgData name="Andrew Faber" userId="79d31ed2531787d4" providerId="LiveId" clId="{458662F3-E0DA-4C9D-9D00-B4743A8B7F03}" dt="2021-11-21T00:00:36.636" v="2735" actId="1076"/>
          <ac:picMkLst>
            <pc:docMk/>
            <pc:sldMk cId="1549216606" sldId="436"/>
            <ac:picMk id="19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36.636" v="2735" actId="1076"/>
          <ac:picMkLst>
            <pc:docMk/>
            <pc:sldMk cId="1549216606" sldId="436"/>
            <ac:picMk id="2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41.205" v="2736" actId="1076"/>
          <ac:picMkLst>
            <pc:docMk/>
            <pc:sldMk cId="1549216606" sldId="436"/>
            <ac:picMk id="2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41.205" v="2736" actId="1076"/>
          <ac:picMkLst>
            <pc:docMk/>
            <pc:sldMk cId="1549216606" sldId="436"/>
            <ac:picMk id="2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44.470" v="2737" actId="1076"/>
          <ac:picMkLst>
            <pc:docMk/>
            <pc:sldMk cId="1549216606" sldId="436"/>
            <ac:picMk id="27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44.470" v="2737" actId="1076"/>
          <ac:picMkLst>
            <pc:docMk/>
            <pc:sldMk cId="1549216606" sldId="436"/>
            <ac:picMk id="28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41.205" v="2736" actId="1076"/>
          <ac:picMkLst>
            <pc:docMk/>
            <pc:sldMk cId="1549216606" sldId="436"/>
            <ac:picMk id="31" creationId="{00000000-0000-0000-0000-000000000000}"/>
          </ac:picMkLst>
        </pc:picChg>
        <pc:picChg chg="mod">
          <ac:chgData name="Andrew Faber" userId="79d31ed2531787d4" providerId="LiveId" clId="{458662F3-E0DA-4C9D-9D00-B4743A8B7F03}" dt="2021-11-21T00:00:41.205" v="2736" actId="1076"/>
          <ac:picMkLst>
            <pc:docMk/>
            <pc:sldMk cId="1549216606" sldId="436"/>
            <ac:picMk id="32" creationId="{00000000-0000-0000-0000-000000000000}"/>
          </ac:picMkLst>
        </pc:picChg>
      </pc:sldChg>
      <pc:sldChg chg="addSp delSp modSp add del mod">
        <pc:chgData name="Andrew Faber" userId="79d31ed2531787d4" providerId="LiveId" clId="{458662F3-E0DA-4C9D-9D00-B4743A8B7F03}" dt="2021-11-21T08:20:25.118" v="2969"/>
        <pc:sldMkLst>
          <pc:docMk/>
          <pc:sldMk cId="610588984" sldId="437"/>
        </pc:sldMkLst>
        <pc:spChg chg="del">
          <ac:chgData name="Andrew Faber" userId="79d31ed2531787d4" providerId="LiveId" clId="{458662F3-E0DA-4C9D-9D00-B4743A8B7F03}" dt="2021-11-21T00:02:05.709" v="2750" actId="478"/>
          <ac:spMkLst>
            <pc:docMk/>
            <pc:sldMk cId="610588984" sldId="437"/>
            <ac:spMk id="14" creationId="{00000000-0000-0000-0000-000000000000}"/>
          </ac:spMkLst>
        </pc:spChg>
        <pc:spChg chg="add mod">
          <ac:chgData name="Andrew Faber" userId="79d31ed2531787d4" providerId="LiveId" clId="{458662F3-E0DA-4C9D-9D00-B4743A8B7F03}" dt="2021-11-21T00:01:09.333" v="2745"/>
          <ac:spMkLst>
            <pc:docMk/>
            <pc:sldMk cId="610588984" sldId="437"/>
            <ac:spMk id="15" creationId="{9712C921-39E8-4992-B22B-4BC23261BBB9}"/>
          </ac:spMkLst>
        </pc:spChg>
        <pc:spChg chg="add mod">
          <ac:chgData name="Andrew Faber" userId="79d31ed2531787d4" providerId="LiveId" clId="{458662F3-E0DA-4C9D-9D00-B4743A8B7F03}" dt="2021-11-21T00:02:31.335" v="2774" actId="20577"/>
          <ac:spMkLst>
            <pc:docMk/>
            <pc:sldMk cId="610588984" sldId="437"/>
            <ac:spMk id="16" creationId="{35BE3637-BB80-40F6-92C6-09201C88CADD}"/>
          </ac:spMkLst>
        </pc:sp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4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5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6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7" creationId="{00000000-0000-0000-0000-000000000000}"/>
          </ac:picMkLst>
        </pc:picChg>
        <pc:picChg chg="add mod">
          <ac:chgData name="Andrew Faber" userId="79d31ed2531787d4" providerId="LiveId" clId="{458662F3-E0DA-4C9D-9D00-B4743A8B7F03}" dt="2021-11-20T21:24:59.586" v="22"/>
          <ac:picMkLst>
            <pc:docMk/>
            <pc:sldMk cId="610588984" sldId="437"/>
            <ac:picMk id="11" creationId="{F22B4EA1-071F-474D-9CCA-D1A27FF02E8F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12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13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20" creationId="{00000000-0000-0000-0000-000000000000}"/>
          </ac:picMkLst>
        </pc:picChg>
        <pc:picChg chg="mod">
          <ac:chgData name="Andrew Faber" userId="79d31ed2531787d4" providerId="LiveId" clId="{458662F3-E0DA-4C9D-9D00-B4743A8B7F03}" dt="2021-11-20T23:59:59.544" v="2728" actId="1076"/>
          <ac:picMkLst>
            <pc:docMk/>
            <pc:sldMk cId="610588984" sldId="437"/>
            <ac:picMk id="21" creationId="{00000000-0000-0000-0000-000000000000}"/>
          </ac:picMkLst>
        </pc:picChg>
      </pc:sldChg>
      <pc:sldChg chg="addSp delSp modSp add mod ord">
        <pc:chgData name="Andrew Faber" userId="79d31ed2531787d4" providerId="LiveId" clId="{458662F3-E0DA-4C9D-9D00-B4743A8B7F03}" dt="2021-11-20T22:03:49.291" v="540" actId="20577"/>
        <pc:sldMkLst>
          <pc:docMk/>
          <pc:sldMk cId="3504224998" sldId="438"/>
        </pc:sldMkLst>
        <pc:spChg chg="mod">
          <ac:chgData name="Andrew Faber" userId="79d31ed2531787d4" providerId="LiveId" clId="{458662F3-E0DA-4C9D-9D00-B4743A8B7F03}" dt="2021-11-20T22:03:49.291" v="540" actId="20577"/>
          <ac:spMkLst>
            <pc:docMk/>
            <pc:sldMk cId="3504224998" sldId="438"/>
            <ac:spMk id="3" creationId="{00000000-0000-0000-0000-000000000000}"/>
          </ac:spMkLst>
        </pc:spChg>
        <pc:spChg chg="del mod">
          <ac:chgData name="Andrew Faber" userId="79d31ed2531787d4" providerId="LiveId" clId="{458662F3-E0DA-4C9D-9D00-B4743A8B7F03}" dt="2021-11-20T21:45:42.790" v="412" actId="478"/>
          <ac:spMkLst>
            <pc:docMk/>
            <pc:sldMk cId="3504224998" sldId="438"/>
            <ac:spMk id="7" creationId="{9913A121-B5B9-4B36-868B-086A76B928DB}"/>
          </ac:spMkLst>
        </pc:spChg>
        <pc:picChg chg="del">
          <ac:chgData name="Andrew Faber" userId="79d31ed2531787d4" providerId="LiveId" clId="{458662F3-E0DA-4C9D-9D00-B4743A8B7F03}" dt="2021-11-20T21:43:58.201" v="356" actId="478"/>
          <ac:picMkLst>
            <pc:docMk/>
            <pc:sldMk cId="3504224998" sldId="438"/>
            <ac:picMk id="4" creationId="{00000000-0000-0000-0000-000000000000}"/>
          </ac:picMkLst>
        </pc:picChg>
        <pc:picChg chg="add del mod">
          <ac:chgData name="Andrew Faber" userId="79d31ed2531787d4" providerId="LiveId" clId="{458662F3-E0DA-4C9D-9D00-B4743A8B7F03}" dt="2021-11-20T21:57:06.372" v="461" actId="478"/>
          <ac:picMkLst>
            <pc:docMk/>
            <pc:sldMk cId="3504224998" sldId="438"/>
            <ac:picMk id="5" creationId="{D0677576-BD99-4352-9F35-E7DD9B11DAEA}"/>
          </ac:picMkLst>
        </pc:picChg>
        <pc:picChg chg="del">
          <ac:chgData name="Andrew Faber" userId="79d31ed2531787d4" providerId="LiveId" clId="{458662F3-E0DA-4C9D-9D00-B4743A8B7F03}" dt="2021-11-20T21:41:06.693" v="288" actId="478"/>
          <ac:picMkLst>
            <pc:docMk/>
            <pc:sldMk cId="3504224998" sldId="438"/>
            <ac:picMk id="6" creationId="{BB8D281B-67C1-4178-B8C2-485D8B35CB38}"/>
          </ac:picMkLst>
        </pc:picChg>
        <pc:picChg chg="mod">
          <ac:chgData name="Andrew Faber" userId="79d31ed2531787d4" providerId="LiveId" clId="{458662F3-E0DA-4C9D-9D00-B4743A8B7F03}" dt="2021-11-20T22:01:35.832" v="502" actId="1076"/>
          <ac:picMkLst>
            <pc:docMk/>
            <pc:sldMk cId="3504224998" sldId="438"/>
            <ac:picMk id="11" creationId="{00000000-0000-0000-0000-000000000000}"/>
          </ac:picMkLst>
        </pc:picChg>
        <pc:picChg chg="add del mod">
          <ac:chgData name="Andrew Faber" userId="79d31ed2531787d4" providerId="LiveId" clId="{458662F3-E0DA-4C9D-9D00-B4743A8B7F03}" dt="2021-11-20T21:44:09.642" v="360" actId="478"/>
          <ac:picMkLst>
            <pc:docMk/>
            <pc:sldMk cId="3504224998" sldId="438"/>
            <ac:picMk id="12" creationId="{F194A47C-8281-46CD-9C0E-04AEE546B8C2}"/>
          </ac:picMkLst>
        </pc:picChg>
        <pc:picChg chg="add mod modCrop">
          <ac:chgData name="Andrew Faber" userId="79d31ed2531787d4" providerId="LiveId" clId="{458662F3-E0DA-4C9D-9D00-B4743A8B7F03}" dt="2021-11-20T22:01:49.808" v="507" actId="1076"/>
          <ac:picMkLst>
            <pc:docMk/>
            <pc:sldMk cId="3504224998" sldId="438"/>
            <ac:picMk id="13" creationId="{838C9F2B-7957-4A67-A258-6C6C0F1CBECC}"/>
          </ac:picMkLst>
        </pc:picChg>
        <pc:picChg chg="add del mod">
          <ac:chgData name="Andrew Faber" userId="79d31ed2531787d4" providerId="LiveId" clId="{458662F3-E0DA-4C9D-9D00-B4743A8B7F03}" dt="2021-11-20T22:00:05.673" v="482" actId="478"/>
          <ac:picMkLst>
            <pc:docMk/>
            <pc:sldMk cId="3504224998" sldId="438"/>
            <ac:picMk id="15" creationId="{73F0B4AE-08B7-413F-B1E3-AB790EC6F846}"/>
          </ac:picMkLst>
        </pc:picChg>
        <pc:picChg chg="add mod">
          <ac:chgData name="Andrew Faber" userId="79d31ed2531787d4" providerId="LiveId" clId="{458662F3-E0DA-4C9D-9D00-B4743A8B7F03}" dt="2021-11-20T22:01:42.200" v="505" actId="14100"/>
          <ac:picMkLst>
            <pc:docMk/>
            <pc:sldMk cId="3504224998" sldId="438"/>
            <ac:picMk id="17" creationId="{0327AF57-EF35-49C3-BE68-A9A98DB9E599}"/>
          </ac:picMkLst>
        </pc:picChg>
      </pc:sldChg>
      <pc:sldChg chg="addSp delSp modSp add mod">
        <pc:chgData name="Andrew Faber" userId="79d31ed2531787d4" providerId="LiveId" clId="{458662F3-E0DA-4C9D-9D00-B4743A8B7F03}" dt="2021-11-20T22:15:39.800" v="673" actId="1076"/>
        <pc:sldMkLst>
          <pc:docMk/>
          <pc:sldMk cId="3708686032" sldId="439"/>
        </pc:sldMkLst>
        <pc:spChg chg="mod">
          <ac:chgData name="Andrew Faber" userId="79d31ed2531787d4" providerId="LiveId" clId="{458662F3-E0DA-4C9D-9D00-B4743A8B7F03}" dt="2021-11-20T22:14:21.578" v="663" actId="14100"/>
          <ac:spMkLst>
            <pc:docMk/>
            <pc:sldMk cId="3708686032" sldId="439"/>
            <ac:spMk id="3" creationId="{00000000-0000-0000-0000-000000000000}"/>
          </ac:spMkLst>
        </pc:spChg>
        <pc:spChg chg="del">
          <ac:chgData name="Andrew Faber" userId="79d31ed2531787d4" providerId="LiveId" clId="{458662F3-E0DA-4C9D-9D00-B4743A8B7F03}" dt="2021-11-20T22:10:46.482" v="631" actId="478"/>
          <ac:spMkLst>
            <pc:docMk/>
            <pc:sldMk cId="3708686032" sldId="439"/>
            <ac:spMk id="9" creationId="{9913A121-B5B9-4B36-868B-086A76B928DB}"/>
          </ac:spMkLst>
        </pc:spChg>
        <pc:picChg chg="add mod">
          <ac:chgData name="Andrew Faber" userId="79d31ed2531787d4" providerId="LiveId" clId="{458662F3-E0DA-4C9D-9D00-B4743A8B7F03}" dt="2021-11-20T22:15:39.800" v="673" actId="1076"/>
          <ac:picMkLst>
            <pc:docMk/>
            <pc:sldMk cId="3708686032" sldId="439"/>
            <ac:picMk id="4" creationId="{6B0A0764-84F9-47DF-9631-8F3712D69A24}"/>
          </ac:picMkLst>
        </pc:picChg>
        <pc:picChg chg="mod modCrop">
          <ac:chgData name="Andrew Faber" userId="79d31ed2531787d4" providerId="LiveId" clId="{458662F3-E0DA-4C9D-9D00-B4743A8B7F03}" dt="2021-11-20T22:14:25.592" v="666" actId="1076"/>
          <ac:picMkLst>
            <pc:docMk/>
            <pc:sldMk cId="3708686032" sldId="439"/>
            <ac:picMk id="6" creationId="{BB8D281B-67C1-4178-B8C2-485D8B35CB38}"/>
          </ac:picMkLst>
        </pc:picChg>
        <pc:picChg chg="del">
          <ac:chgData name="Andrew Faber" userId="79d31ed2531787d4" providerId="LiveId" clId="{458662F3-E0DA-4C9D-9D00-B4743A8B7F03}" dt="2021-11-20T22:05:30.782" v="576" actId="478"/>
          <ac:picMkLst>
            <pc:docMk/>
            <pc:sldMk cId="3708686032" sldId="439"/>
            <ac:picMk id="16" creationId="{62369C15-DCA7-49D1-9813-8B6281CDAD77}"/>
          </ac:picMkLst>
        </pc:picChg>
      </pc:sldChg>
      <pc:sldChg chg="addSp delSp modSp add mod">
        <pc:chgData name="Andrew Faber" userId="79d31ed2531787d4" providerId="LiveId" clId="{458662F3-E0DA-4C9D-9D00-B4743A8B7F03}" dt="2021-11-20T22:04:42.206" v="573" actId="1076"/>
        <pc:sldMkLst>
          <pc:docMk/>
          <pc:sldMk cId="2215405962" sldId="440"/>
        </pc:sldMkLst>
        <pc:spChg chg="mod">
          <ac:chgData name="Andrew Faber" userId="79d31ed2531787d4" providerId="LiveId" clId="{458662F3-E0DA-4C9D-9D00-B4743A8B7F03}" dt="2021-11-20T22:04:42.206" v="573" actId="1076"/>
          <ac:spMkLst>
            <pc:docMk/>
            <pc:sldMk cId="2215405962" sldId="440"/>
            <ac:spMk id="3" creationId="{00000000-0000-0000-0000-000000000000}"/>
          </ac:spMkLst>
        </pc:spChg>
        <pc:picChg chg="add mod">
          <ac:chgData name="Andrew Faber" userId="79d31ed2531787d4" providerId="LiveId" clId="{458662F3-E0DA-4C9D-9D00-B4743A8B7F03}" dt="2021-11-20T21:59:48.688" v="481" actId="1076"/>
          <ac:picMkLst>
            <pc:docMk/>
            <pc:sldMk cId="2215405962" sldId="440"/>
            <ac:picMk id="4" creationId="{669A8590-F403-436D-99F7-D1B02AFEBD77}"/>
          </ac:picMkLst>
        </pc:picChg>
        <pc:picChg chg="del">
          <ac:chgData name="Andrew Faber" userId="79d31ed2531787d4" providerId="LiveId" clId="{458662F3-E0DA-4C9D-9D00-B4743A8B7F03}" dt="2021-11-20T21:57:26.854" v="469" actId="478"/>
          <ac:picMkLst>
            <pc:docMk/>
            <pc:sldMk cId="2215405962" sldId="440"/>
            <ac:picMk id="11" creationId="{00000000-0000-0000-0000-000000000000}"/>
          </ac:picMkLst>
        </pc:picChg>
        <pc:picChg chg="del">
          <ac:chgData name="Andrew Faber" userId="79d31ed2531787d4" providerId="LiveId" clId="{458662F3-E0DA-4C9D-9D00-B4743A8B7F03}" dt="2021-11-20T21:57:28.470" v="470" actId="478"/>
          <ac:picMkLst>
            <pc:docMk/>
            <pc:sldMk cId="2215405962" sldId="440"/>
            <ac:picMk id="13" creationId="{838C9F2B-7957-4A67-A258-6C6C0F1CBECC}"/>
          </ac:picMkLst>
        </pc:picChg>
        <pc:picChg chg="mod">
          <ac:chgData name="Andrew Faber" userId="79d31ed2531787d4" providerId="LiveId" clId="{458662F3-E0DA-4C9D-9D00-B4743A8B7F03}" dt="2021-11-20T21:59:42.994" v="480" actId="14100"/>
          <ac:picMkLst>
            <pc:docMk/>
            <pc:sldMk cId="2215405962" sldId="440"/>
            <ac:picMk id="15" creationId="{73F0B4AE-08B7-413F-B1E3-AB790EC6F846}"/>
          </ac:picMkLst>
        </pc:picChg>
      </pc:sldChg>
      <pc:sldChg chg="addSp delSp modSp add mod">
        <pc:chgData name="Andrew Faber" userId="79d31ed2531787d4" providerId="LiveId" clId="{458662F3-E0DA-4C9D-9D00-B4743A8B7F03}" dt="2021-11-20T23:42:55.624" v="2328" actId="20577"/>
        <pc:sldMkLst>
          <pc:docMk/>
          <pc:sldMk cId="1019881623" sldId="441"/>
        </pc:sldMkLst>
        <pc:spChg chg="mod">
          <ac:chgData name="Andrew Faber" userId="79d31ed2531787d4" providerId="LiveId" clId="{458662F3-E0DA-4C9D-9D00-B4743A8B7F03}" dt="2021-11-20T23:25:08.149" v="2178" actId="20577"/>
          <ac:spMkLst>
            <pc:docMk/>
            <pc:sldMk cId="1019881623" sldId="441"/>
            <ac:spMk id="3" creationId="{00000000-0000-0000-0000-000000000000}"/>
          </ac:spMkLst>
        </pc:spChg>
        <pc:spChg chg="del">
          <ac:chgData name="Andrew Faber" userId="79d31ed2531787d4" providerId="LiveId" clId="{458662F3-E0DA-4C9D-9D00-B4743A8B7F03}" dt="2021-11-20T23:00:23.954" v="1509" actId="478"/>
          <ac:spMkLst>
            <pc:docMk/>
            <pc:sldMk cId="1019881623" sldId="441"/>
            <ac:spMk id="5" creationId="{9913A121-B5B9-4B36-868B-086A76B928DB}"/>
          </ac:spMkLst>
        </pc:spChg>
        <pc:spChg chg="add mod">
          <ac:chgData name="Andrew Faber" userId="79d31ed2531787d4" providerId="LiveId" clId="{458662F3-E0DA-4C9D-9D00-B4743A8B7F03}" dt="2021-11-20T23:10:29.651" v="1779" actId="1076"/>
          <ac:spMkLst>
            <pc:docMk/>
            <pc:sldMk cId="1019881623" sldId="441"/>
            <ac:spMk id="16" creationId="{FFA4C0A6-3407-4E40-A8FA-BE07C2FDBD26}"/>
          </ac:spMkLst>
        </pc:spChg>
        <pc:spChg chg="add mod">
          <ac:chgData name="Andrew Faber" userId="79d31ed2531787d4" providerId="LiveId" clId="{458662F3-E0DA-4C9D-9D00-B4743A8B7F03}" dt="2021-11-20T23:09:25.680" v="1725" actId="1076"/>
          <ac:spMkLst>
            <pc:docMk/>
            <pc:sldMk cId="1019881623" sldId="441"/>
            <ac:spMk id="17" creationId="{4CEEBEFC-E01B-449F-A8D2-E87B12524830}"/>
          </ac:spMkLst>
        </pc:spChg>
        <pc:spChg chg="add mod">
          <ac:chgData name="Andrew Faber" userId="79d31ed2531787d4" providerId="LiveId" clId="{458662F3-E0DA-4C9D-9D00-B4743A8B7F03}" dt="2021-11-20T23:10:26.770" v="1778" actId="1076"/>
          <ac:spMkLst>
            <pc:docMk/>
            <pc:sldMk cId="1019881623" sldId="441"/>
            <ac:spMk id="18" creationId="{9FBBEDD3-DB3F-4858-86FD-518160CED639}"/>
          </ac:spMkLst>
        </pc:spChg>
        <pc:spChg chg="add mod">
          <ac:chgData name="Andrew Faber" userId="79d31ed2531787d4" providerId="LiveId" clId="{458662F3-E0DA-4C9D-9D00-B4743A8B7F03}" dt="2021-11-20T23:42:55.624" v="2328" actId="20577"/>
          <ac:spMkLst>
            <pc:docMk/>
            <pc:sldMk cId="1019881623" sldId="441"/>
            <ac:spMk id="21" creationId="{FD746507-EE1A-4DDD-84DC-D43AD8F24DF2}"/>
          </ac:spMkLst>
        </pc:spChg>
        <pc:picChg chg="del">
          <ac:chgData name="Andrew Faber" userId="79d31ed2531787d4" providerId="LiveId" clId="{458662F3-E0DA-4C9D-9D00-B4743A8B7F03}" dt="2021-11-20T23:00:53.285" v="1556" actId="478"/>
          <ac:picMkLst>
            <pc:docMk/>
            <pc:sldMk cId="1019881623" sldId="441"/>
            <ac:picMk id="4" creationId="{88391356-DF1C-4D81-B5E3-8C8FA2302E63}"/>
          </ac:picMkLst>
        </pc:picChg>
        <pc:picChg chg="del">
          <ac:chgData name="Andrew Faber" userId="79d31ed2531787d4" providerId="LiveId" clId="{458662F3-E0DA-4C9D-9D00-B4743A8B7F03}" dt="2021-11-20T23:00:54.669" v="1557" actId="478"/>
          <ac:picMkLst>
            <pc:docMk/>
            <pc:sldMk cId="1019881623" sldId="441"/>
            <ac:picMk id="8" creationId="{89C07971-D3F2-4DFB-A841-02C7AFAFA167}"/>
          </ac:picMkLst>
        </pc:picChg>
        <pc:picChg chg="del">
          <ac:chgData name="Andrew Faber" userId="79d31ed2531787d4" providerId="LiveId" clId="{458662F3-E0DA-4C9D-9D00-B4743A8B7F03}" dt="2021-11-20T23:00:57.885" v="1560" actId="478"/>
          <ac:picMkLst>
            <pc:docMk/>
            <pc:sldMk cId="1019881623" sldId="441"/>
            <ac:picMk id="10" creationId="{2208DF1A-389A-4339-A776-C2981C950645}"/>
          </ac:picMkLst>
        </pc:picChg>
        <pc:picChg chg="add mod modCrop">
          <ac:chgData name="Andrew Faber" userId="79d31ed2531787d4" providerId="LiveId" clId="{458662F3-E0DA-4C9D-9D00-B4743A8B7F03}" dt="2021-11-20T23:07:10.969" v="1635" actId="14100"/>
          <ac:picMkLst>
            <pc:docMk/>
            <pc:sldMk cId="1019881623" sldId="441"/>
            <ac:picMk id="11" creationId="{EA0AE939-13BD-4549-AFCB-61CF84FD3500}"/>
          </ac:picMkLst>
        </pc:picChg>
        <pc:picChg chg="add del mod">
          <ac:chgData name="Andrew Faber" userId="79d31ed2531787d4" providerId="LiveId" clId="{458662F3-E0DA-4C9D-9D00-B4743A8B7F03}" dt="2021-11-20T23:04:03.019" v="1598" actId="478"/>
          <ac:picMkLst>
            <pc:docMk/>
            <pc:sldMk cId="1019881623" sldId="441"/>
            <ac:picMk id="12" creationId="{D1495C6C-6427-4A50-AFB2-BB76972148A4}"/>
          </ac:picMkLst>
        </pc:picChg>
        <pc:picChg chg="add mod modCrop">
          <ac:chgData name="Andrew Faber" userId="79d31ed2531787d4" providerId="LiveId" clId="{458662F3-E0DA-4C9D-9D00-B4743A8B7F03}" dt="2021-11-20T23:12:07.281" v="1806" actId="732"/>
          <ac:picMkLst>
            <pc:docMk/>
            <pc:sldMk cId="1019881623" sldId="441"/>
            <ac:picMk id="13" creationId="{F19A5BAB-89A3-41E3-9144-E41098C8E2B1}"/>
          </ac:picMkLst>
        </pc:picChg>
        <pc:picChg chg="del">
          <ac:chgData name="Andrew Faber" userId="79d31ed2531787d4" providerId="LiveId" clId="{458662F3-E0DA-4C9D-9D00-B4743A8B7F03}" dt="2021-11-20T23:00:57.238" v="1559" actId="478"/>
          <ac:picMkLst>
            <pc:docMk/>
            <pc:sldMk cId="1019881623" sldId="441"/>
            <ac:picMk id="14" creationId="{3D9781E7-6948-4D67-8CCE-F37C52F92C03}"/>
          </ac:picMkLst>
        </pc:picChg>
        <pc:picChg chg="add mod">
          <ac:chgData name="Andrew Faber" userId="79d31ed2531787d4" providerId="LiveId" clId="{458662F3-E0DA-4C9D-9D00-B4743A8B7F03}" dt="2021-11-20T23:07:26.944" v="1642" actId="1076"/>
          <ac:picMkLst>
            <pc:docMk/>
            <pc:sldMk cId="1019881623" sldId="441"/>
            <ac:picMk id="15" creationId="{BB314F65-8733-4914-B940-127A48BCDB5F}"/>
          </ac:picMkLst>
        </pc:picChg>
        <pc:picChg chg="add mod modCrop">
          <ac:chgData name="Andrew Faber" userId="79d31ed2531787d4" providerId="LiveId" clId="{458662F3-E0DA-4C9D-9D00-B4743A8B7F03}" dt="2021-11-20T23:12:23.429" v="1813" actId="1076"/>
          <ac:picMkLst>
            <pc:docMk/>
            <pc:sldMk cId="1019881623" sldId="441"/>
            <ac:picMk id="19" creationId="{4BBA03F2-6728-4449-8C52-CDACD5175AE2}"/>
          </ac:picMkLst>
        </pc:picChg>
        <pc:picChg chg="add mod ord modCrop">
          <ac:chgData name="Andrew Faber" userId="79d31ed2531787d4" providerId="LiveId" clId="{458662F3-E0DA-4C9D-9D00-B4743A8B7F03}" dt="2021-11-20T23:12:27.130" v="1814" actId="1076"/>
          <ac:picMkLst>
            <pc:docMk/>
            <pc:sldMk cId="1019881623" sldId="441"/>
            <ac:picMk id="20" creationId="{8A4B2C0C-0BC8-4451-8977-7F66C8775F75}"/>
          </ac:picMkLst>
        </pc:picChg>
        <pc:picChg chg="del">
          <ac:chgData name="Andrew Faber" userId="79d31ed2531787d4" providerId="LiveId" clId="{458662F3-E0DA-4C9D-9D00-B4743A8B7F03}" dt="2021-11-20T23:00:55.886" v="1558" actId="478"/>
          <ac:picMkLst>
            <pc:docMk/>
            <pc:sldMk cId="1019881623" sldId="441"/>
            <ac:picMk id="2051" creationId="{00000000-0000-0000-0000-000000000000}"/>
          </ac:picMkLst>
        </pc:picChg>
      </pc:sldChg>
      <pc:sldMasterChg chg="delSldLayout">
        <pc:chgData name="Andrew Faber" userId="79d31ed2531787d4" providerId="LiveId" clId="{458662F3-E0DA-4C9D-9D00-B4743A8B7F03}" dt="2021-11-21T08:20:20.007" v="2968" actId="47"/>
        <pc:sldMasterMkLst>
          <pc:docMk/>
          <pc:sldMasterMk cId="0" sldId="2147483648"/>
        </pc:sldMasterMkLst>
        <pc:sldLayoutChg chg="del">
          <pc:chgData name="Andrew Faber" userId="79d31ed2531787d4" providerId="LiveId" clId="{458662F3-E0DA-4C9D-9D00-B4743A8B7F03}" dt="2021-11-21T08:20:20.007" v="2968" actId="47"/>
          <pc:sldLayoutMkLst>
            <pc:docMk/>
            <pc:sldMasterMk cId="0" sldId="2147483648"/>
            <pc:sldLayoutMk cId="521871581" sldId="2147483719"/>
          </pc:sldLayoutMkLst>
        </pc:sldLayoutChg>
        <pc:sldLayoutChg chg="del">
          <pc:chgData name="Andrew Faber" userId="79d31ed2531787d4" providerId="LiveId" clId="{458662F3-E0DA-4C9D-9D00-B4743A8B7F03}" dt="2021-11-21T08:20:20.007" v="2968" actId="47"/>
          <pc:sldLayoutMkLst>
            <pc:docMk/>
            <pc:sldMasterMk cId="0" sldId="2147483648"/>
            <pc:sldLayoutMk cId="1164009004" sldId="2147483720"/>
          </pc:sldLayoutMkLst>
        </pc:sldLayoutChg>
        <pc:sldLayoutChg chg="del">
          <pc:chgData name="Andrew Faber" userId="79d31ed2531787d4" providerId="LiveId" clId="{458662F3-E0DA-4C9D-9D00-B4743A8B7F03}" dt="2021-11-20T18:57:32.960" v="0" actId="47"/>
          <pc:sldLayoutMkLst>
            <pc:docMk/>
            <pc:sldMasterMk cId="0" sldId="2147483648"/>
            <pc:sldLayoutMk cId="1358120836" sldId="2147483721"/>
          </pc:sldLayoutMkLst>
        </pc:sldLayoutChg>
      </pc:sldMasterChg>
    </pc:docChg>
  </pc:docChgLst>
  <pc:docChgLst>
    <pc:chgData name="Andrew Faber" userId="79d31ed2531787d4" providerId="LiveId" clId="{4A7863AC-B61A-442C-BCED-8F44E32ADA30}"/>
    <pc:docChg chg="undo redo custSel addSld delSld modSld sldOrd">
      <pc:chgData name="Andrew Faber" userId="79d31ed2531787d4" providerId="LiveId" clId="{4A7863AC-B61A-442C-BCED-8F44E32ADA30}" dt="2021-06-07T23:54:20.914" v="5120" actId="20577"/>
      <pc:docMkLst>
        <pc:docMk/>
      </pc:docMkLst>
      <pc:sldChg chg="delSp modSp mod">
        <pc:chgData name="Andrew Faber" userId="79d31ed2531787d4" providerId="LiveId" clId="{4A7863AC-B61A-442C-BCED-8F44E32ADA30}" dt="2021-06-07T23:54:20.914" v="5120" actId="20577"/>
        <pc:sldMkLst>
          <pc:docMk/>
          <pc:sldMk cId="0" sldId="256"/>
        </pc:sldMkLst>
        <pc:spChg chg="mod">
          <ac:chgData name="Andrew Faber" userId="79d31ed2531787d4" providerId="LiveId" clId="{4A7863AC-B61A-442C-BCED-8F44E32ADA30}" dt="2021-06-07T23:54:20.914" v="5120" actId="20577"/>
          <ac:spMkLst>
            <pc:docMk/>
            <pc:sldMk cId="0" sldId="256"/>
            <ac:spMk id="3" creationId="{3D1225C6-AFBD-4F09-B0C5-4BFC7A230D9C}"/>
          </ac:spMkLst>
        </pc:spChg>
        <pc:picChg chg="mod">
          <ac:chgData name="Andrew Faber" userId="79d31ed2531787d4" providerId="LiveId" clId="{4A7863AC-B61A-442C-BCED-8F44E32ADA30}" dt="2021-06-07T20:20:25.738" v="4233" actId="1076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Andrew Faber" userId="79d31ed2531787d4" providerId="LiveId" clId="{4A7863AC-B61A-442C-BCED-8F44E32ADA30}" dt="2021-06-07T20:20:24.020" v="4232" actId="1076"/>
          <ac:picMkLst>
            <pc:docMk/>
            <pc:sldMk cId="0" sldId="256"/>
            <ac:picMk id="5" creationId="{00000000-0000-0000-0000-000000000000}"/>
          </ac:picMkLst>
        </pc:picChg>
        <pc:picChg chg="del">
          <ac:chgData name="Andrew Faber" userId="79d31ed2531787d4" providerId="LiveId" clId="{4A7863AC-B61A-442C-BCED-8F44E32ADA30}" dt="2021-06-07T20:20:09.089" v="4227" actId="478"/>
          <ac:picMkLst>
            <pc:docMk/>
            <pc:sldMk cId="0" sldId="256"/>
            <ac:picMk id="6" creationId="{E3E8FFF8-42CA-4952-8331-3E40D81798DF}"/>
          </ac:picMkLst>
        </pc:picChg>
        <pc:picChg chg="mod">
          <ac:chgData name="Andrew Faber" userId="79d31ed2531787d4" providerId="LiveId" clId="{4A7863AC-B61A-442C-BCED-8F44E32ADA30}" dt="2021-06-07T20:20:21.389" v="4231" actId="1076"/>
          <ac:picMkLst>
            <pc:docMk/>
            <pc:sldMk cId="0" sldId="256"/>
            <ac:picMk id="7" creationId="{F93838BF-61B9-4DCD-B736-9774DFCC2A53}"/>
          </ac:picMkLst>
        </pc:picChg>
      </pc:sldChg>
      <pc:sldChg chg="addSp delSp modSp add del mod setBg modAnim">
        <pc:chgData name="Andrew Faber" userId="79d31ed2531787d4" providerId="LiveId" clId="{4A7863AC-B61A-442C-BCED-8F44E32ADA30}" dt="2021-06-06T00:56:11.107" v="802"/>
        <pc:sldMkLst>
          <pc:docMk/>
          <pc:sldMk cId="2018518118" sldId="260"/>
        </pc:sldMkLst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9" creationId="{D4588F5B-8C12-42C2-AD9A-2AF20D446C7B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19" creationId="{AE92FA91-B11F-42A1-AC8F-98DF181D5D70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24" creationId="{34F0CC34-F7D7-4FB0-BB94-57D0588E1FAD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33" creationId="{3C5BC825-325D-4F42-B513-DAB959EE6386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34" creationId="{B083EEF6-FE6E-414F-9E97-5067FBDBB81E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0" creationId="{6F698DF5-C134-40DD-B256-CDD59CE4585E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1" creationId="{2C7D5251-DBF0-4F80-A4AC-26B5B97FC682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5" creationId="{6ADF46EF-53DE-4D28-AFAD-C5DE41859221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6" creationId="{82C90350-A023-46BE-A966-042F20BCD05B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7" creationId="{338BB279-3432-4335-A697-48C769DB1CC8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8" creationId="{7390D129-FC62-4B31-8B12-EDA0D26C8D0E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49" creationId="{CBD0F62F-9C88-4BCA-9403-D8DD527EC92A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50" creationId="{84D807AF-3FEF-4D07-AD8D-C635B9B170AE}"/>
          </ac:spMkLst>
        </pc:spChg>
        <pc:spChg chg="add del mod">
          <ac:chgData name="Andrew Faber" userId="79d31ed2531787d4" providerId="LiveId" clId="{4A7863AC-B61A-442C-BCED-8F44E32ADA30}" dt="2021-06-06T00:20:00.490" v="496" actId="478"/>
          <ac:spMkLst>
            <pc:docMk/>
            <pc:sldMk cId="2018518118" sldId="260"/>
            <ac:spMk id="51" creationId="{C5DEBC09-B70A-47E7-A379-680A2B143A87}"/>
          </ac:spMkLst>
        </pc:spChg>
        <pc:spChg chg="add mod">
          <ac:chgData name="Andrew Faber" userId="79d31ed2531787d4" providerId="LiveId" clId="{4A7863AC-B61A-442C-BCED-8F44E32ADA30}" dt="2021-06-06T00:15:24.442" v="435" actId="1076"/>
          <ac:spMkLst>
            <pc:docMk/>
            <pc:sldMk cId="2018518118" sldId="260"/>
            <ac:spMk id="52" creationId="{311B35F1-1063-47CB-913A-8B29074CB011}"/>
          </ac:spMkLst>
        </pc:spChg>
        <pc:spChg chg="add del mod">
          <ac:chgData name="Andrew Faber" userId="79d31ed2531787d4" providerId="LiveId" clId="{4A7863AC-B61A-442C-BCED-8F44E32ADA30}" dt="2021-06-06T00:02:55.389" v="225"/>
          <ac:spMkLst>
            <pc:docMk/>
            <pc:sldMk cId="2018518118" sldId="260"/>
            <ac:spMk id="54" creationId="{CDA0D858-9FD9-44AA-A041-70D393BE5394}"/>
          </ac:spMkLst>
        </pc:spChg>
        <pc:spChg chg="add mod ord">
          <ac:chgData name="Andrew Faber" userId="79d31ed2531787d4" providerId="LiveId" clId="{4A7863AC-B61A-442C-BCED-8F44E32ADA30}" dt="2021-06-06T00:21:23.415" v="500" actId="1076"/>
          <ac:spMkLst>
            <pc:docMk/>
            <pc:sldMk cId="2018518118" sldId="260"/>
            <ac:spMk id="55" creationId="{A9F7213D-0748-4760-B3AE-50A880C2D6A0}"/>
          </ac:spMkLst>
        </pc:spChg>
        <pc:spChg chg="add mod ord">
          <ac:chgData name="Andrew Faber" userId="79d31ed2531787d4" providerId="LiveId" clId="{4A7863AC-B61A-442C-BCED-8F44E32ADA30}" dt="2021-06-06T00:21:23.415" v="500" actId="1076"/>
          <ac:spMkLst>
            <pc:docMk/>
            <pc:sldMk cId="2018518118" sldId="260"/>
            <ac:spMk id="56" creationId="{4518D1B2-FD0E-4CFE-838F-00378FEB79D7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57" creationId="{4AAD0611-CF56-40CF-8780-35CA79CA2B60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58" creationId="{E6D72306-A106-40B2-BD73-9C0DFA36A5A0}"/>
          </ac:spMkLst>
        </pc:spChg>
        <pc:spChg chg="add 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59" creationId="{FE681308-FBA9-4F82-91FB-8FC0F3E2E2D3}"/>
          </ac:spMkLst>
        </pc:spChg>
        <pc:spChg chg="add mod">
          <ac:chgData name="Andrew Faber" userId="79d31ed2531787d4" providerId="LiveId" clId="{4A7863AC-B61A-442C-BCED-8F44E32ADA30}" dt="2021-06-06T00:25:29.453" v="532" actId="1076"/>
          <ac:spMkLst>
            <pc:docMk/>
            <pc:sldMk cId="2018518118" sldId="260"/>
            <ac:spMk id="60" creationId="{C10EE3E0-A471-41F7-BE14-69639469FB44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61" creationId="{A7F39039-9D8E-40CE-9585-E5DB71D13EC3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62" creationId="{44020667-C96B-448B-B5BD-F7FB9081CE04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63" creationId="{F30CA07F-6F6D-41D9-B9E4-5C8462E04AE3}"/>
          </ac:spMkLst>
        </pc:spChg>
        <pc:spChg chg="mod">
          <ac:chgData name="Andrew Faber" userId="79d31ed2531787d4" providerId="LiveId" clId="{4A7863AC-B61A-442C-BCED-8F44E32ADA30}" dt="2021-06-06T00:21:58.139" v="505" actId="1076"/>
          <ac:spMkLst>
            <pc:docMk/>
            <pc:sldMk cId="2018518118" sldId="260"/>
            <ac:spMk id="65" creationId="{0504FBBA-A24D-42A1-B04C-31A1F8D935EF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66" creationId="{92406082-A966-449A-A332-3CBB9F76B030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67" creationId="{AA3EDFDE-931E-4FAB-A13E-094338D79A7F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68" creationId="{0C5CDCA9-389A-4692-9637-84CA7243A4C4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78" creationId="{BC42C697-EBBC-4047-AEA5-C157A0D8D46A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79" creationId="{B718EBCF-B1AE-4876-B8B6-04E967BEDD18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83" creationId="{ECB42294-99DC-4485-8FEC-31ADB9391723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84" creationId="{3D9F7994-6A91-4421-B2EB-01BCC59A38D9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86" creationId="{09FB9B02-FAB1-407C-9079-593D6590AEFE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87" creationId="{F9A3ACC4-10AB-4110-AA9B-BBEC644CDE87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88" creationId="{B5C144C7-32DF-4712-8CD8-A6D177D21F02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94" creationId="{E046CD4A-82E4-4116-9A49-92152A3F38EE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96" creationId="{EAF17777-D5D9-46CB-8D40-57D7FBAF8F2B}"/>
          </ac:spMkLst>
        </pc:spChg>
        <pc:spChg chg="mod">
          <ac:chgData name="Andrew Faber" userId="79d31ed2531787d4" providerId="LiveId" clId="{4A7863AC-B61A-442C-BCED-8F44E32ADA30}" dt="2021-06-06T00:20:41.496" v="497" actId="1076"/>
          <ac:spMkLst>
            <pc:docMk/>
            <pc:sldMk cId="2018518118" sldId="260"/>
            <ac:spMk id="100" creationId="{FFF4A218-FC0B-4E2E-A09D-DF14FCE20044}"/>
          </ac:spMkLst>
        </pc:spChg>
        <pc:picChg chg="mod">
          <ac:chgData name="Andrew Faber" userId="79d31ed2531787d4" providerId="LiveId" clId="{4A7863AC-B61A-442C-BCED-8F44E32ADA30}" dt="2021-06-06T00:20:41.496" v="497" actId="1076"/>
          <ac:picMkLst>
            <pc:docMk/>
            <pc:sldMk cId="2018518118" sldId="260"/>
            <ac:picMk id="8" creationId="{0CAA5B6B-18A3-4402-BFFC-CF5EE1F77C41}"/>
          </ac:picMkLst>
        </pc:picChg>
        <pc:picChg chg="add del mod ord modCrop">
          <ac:chgData name="Andrew Faber" userId="79d31ed2531787d4" providerId="LiveId" clId="{4A7863AC-B61A-442C-BCED-8F44E32ADA30}" dt="2021-06-06T00:05:15.224" v="245" actId="478"/>
          <ac:picMkLst>
            <pc:docMk/>
            <pc:sldMk cId="2018518118" sldId="260"/>
            <ac:picMk id="10" creationId="{20A0D64B-D135-48C2-AC25-D3FD1F3CBEAB}"/>
          </ac:picMkLst>
        </pc:picChg>
        <pc:picChg chg="mod">
          <ac:chgData name="Andrew Faber" userId="79d31ed2531787d4" providerId="LiveId" clId="{4A7863AC-B61A-442C-BCED-8F44E32ADA30}" dt="2021-06-06T00:20:41.496" v="497" actId="1076"/>
          <ac:picMkLst>
            <pc:docMk/>
            <pc:sldMk cId="2018518118" sldId="260"/>
            <ac:picMk id="11" creationId="{61C0E5B2-41B4-4817-9934-C7E530438BF2}"/>
          </ac:picMkLst>
        </pc:picChg>
        <pc:picChg chg="mod">
          <ac:chgData name="Andrew Faber" userId="79d31ed2531787d4" providerId="LiveId" clId="{4A7863AC-B61A-442C-BCED-8F44E32ADA30}" dt="2021-06-06T00:20:41.496" v="497" actId="1076"/>
          <ac:picMkLst>
            <pc:docMk/>
            <pc:sldMk cId="2018518118" sldId="260"/>
            <ac:picMk id="18" creationId="{F3C30519-01F0-4E44-B722-7FF55108166E}"/>
          </ac:picMkLst>
        </pc:picChg>
        <pc:picChg chg="mod">
          <ac:chgData name="Andrew Faber" userId="79d31ed2531787d4" providerId="LiveId" clId="{4A7863AC-B61A-442C-BCED-8F44E32ADA30}" dt="2021-06-06T00:20:41.496" v="497" actId="1076"/>
          <ac:picMkLst>
            <pc:docMk/>
            <pc:sldMk cId="2018518118" sldId="260"/>
            <ac:picMk id="21" creationId="{108F2547-81CC-41D2-93BB-D98A9D3E6923}"/>
          </ac:picMkLst>
        </pc:picChg>
        <pc:picChg chg="mod">
          <ac:chgData name="Andrew Faber" userId="79d31ed2531787d4" providerId="LiveId" clId="{4A7863AC-B61A-442C-BCED-8F44E32ADA30}" dt="2021-06-06T00:20:41.496" v="497" actId="1076"/>
          <ac:picMkLst>
            <pc:docMk/>
            <pc:sldMk cId="2018518118" sldId="260"/>
            <ac:picMk id="23" creationId="{B4C04715-FA8B-4C55-8DAD-B0CD3FC60B6C}"/>
          </ac:picMkLst>
        </pc:picChg>
        <pc:picChg chg="add mod ord modCrop">
          <ac:chgData name="Andrew Faber" userId="79d31ed2531787d4" providerId="LiveId" clId="{4A7863AC-B61A-442C-BCED-8F44E32ADA30}" dt="2021-06-06T00:21:23.415" v="500" actId="1076"/>
          <ac:picMkLst>
            <pc:docMk/>
            <pc:sldMk cId="2018518118" sldId="260"/>
            <ac:picMk id="53" creationId="{66176B4F-28DD-48C6-89E0-74B0AC2C00C6}"/>
          </ac:picMkLst>
        </pc:picChg>
        <pc:cxnChg chg="del mod">
          <ac:chgData name="Andrew Faber" userId="79d31ed2531787d4" providerId="LiveId" clId="{4A7863AC-B61A-442C-BCED-8F44E32ADA30}" dt="2021-06-06T00:19:55.741" v="495" actId="478"/>
          <ac:cxnSpMkLst>
            <pc:docMk/>
            <pc:sldMk cId="2018518118" sldId="260"/>
            <ac:cxnSpMk id="3" creationId="{2645D514-12CB-457B-9216-8E00AC9E68A6}"/>
          </ac:cxnSpMkLst>
        </pc:cxnChg>
        <pc:cxnChg chg="add mod">
          <ac:chgData name="Andrew Faber" userId="79d31ed2531787d4" providerId="LiveId" clId="{4A7863AC-B61A-442C-BCED-8F44E32ADA30}" dt="2021-06-06T00:21:29.606" v="501" actId="1076"/>
          <ac:cxnSpMkLst>
            <pc:docMk/>
            <pc:sldMk cId="2018518118" sldId="260"/>
            <ac:cxnSpMk id="44" creationId="{899B75A3-2047-4230-9AA2-C18FC790AEC5}"/>
          </ac:cxnSpMkLst>
        </pc:cxnChg>
        <pc:cxnChg chg="mod">
          <ac:chgData name="Andrew Faber" userId="79d31ed2531787d4" providerId="LiveId" clId="{4A7863AC-B61A-442C-BCED-8F44E32ADA30}" dt="2021-06-06T00:20:41.496" v="497" actId="1076"/>
          <ac:cxnSpMkLst>
            <pc:docMk/>
            <pc:sldMk cId="2018518118" sldId="260"/>
            <ac:cxnSpMk id="90" creationId="{ADF47D28-476E-4C56-A69B-CD0192604026}"/>
          </ac:cxnSpMkLst>
        </pc:cxnChg>
        <pc:cxnChg chg="mod">
          <ac:chgData name="Andrew Faber" userId="79d31ed2531787d4" providerId="LiveId" clId="{4A7863AC-B61A-442C-BCED-8F44E32ADA30}" dt="2021-06-06T00:20:41.496" v="497" actId="1076"/>
          <ac:cxnSpMkLst>
            <pc:docMk/>
            <pc:sldMk cId="2018518118" sldId="260"/>
            <ac:cxnSpMk id="95" creationId="{4A7AF34C-D457-4615-A16A-C88B1F2BFCC6}"/>
          </ac:cxnSpMkLst>
        </pc:cxnChg>
        <pc:cxnChg chg="mod">
          <ac:chgData name="Andrew Faber" userId="79d31ed2531787d4" providerId="LiveId" clId="{4A7863AC-B61A-442C-BCED-8F44E32ADA30}" dt="2021-06-06T00:20:41.496" v="497" actId="1076"/>
          <ac:cxnSpMkLst>
            <pc:docMk/>
            <pc:sldMk cId="2018518118" sldId="260"/>
            <ac:cxnSpMk id="97" creationId="{8A1593C1-1F83-49C7-8C62-82D291819C03}"/>
          </ac:cxnSpMkLst>
        </pc:cxnChg>
        <pc:cxnChg chg="mod">
          <ac:chgData name="Andrew Faber" userId="79d31ed2531787d4" providerId="LiveId" clId="{4A7863AC-B61A-442C-BCED-8F44E32ADA30}" dt="2021-06-06T00:20:41.496" v="497" actId="1076"/>
          <ac:cxnSpMkLst>
            <pc:docMk/>
            <pc:sldMk cId="2018518118" sldId="260"/>
            <ac:cxnSpMk id="99" creationId="{C2F147B1-14A6-43FF-B32F-71CAF00F448D}"/>
          </ac:cxnSpMkLst>
        </pc:cxnChg>
      </pc:sldChg>
      <pc:sldChg chg="addSp delSp modSp mod">
        <pc:chgData name="Andrew Faber" userId="79d31ed2531787d4" providerId="LiveId" clId="{4A7863AC-B61A-442C-BCED-8F44E32ADA30}" dt="2021-06-07T20:20:45.749" v="4235"/>
        <pc:sldMkLst>
          <pc:docMk/>
          <pc:sldMk cId="2157255798" sldId="299"/>
        </pc:sldMkLst>
        <pc:picChg chg="del mod">
          <ac:chgData name="Andrew Faber" userId="79d31ed2531787d4" providerId="LiveId" clId="{4A7863AC-B61A-442C-BCED-8F44E32ADA30}" dt="2021-06-07T20:20:44.952" v="4234" actId="478"/>
          <ac:picMkLst>
            <pc:docMk/>
            <pc:sldMk cId="2157255798" sldId="299"/>
            <ac:picMk id="2" creationId="{E1AA29F5-11F1-490D-A879-B9E4A19A1876}"/>
          </ac:picMkLst>
        </pc:picChg>
        <pc:picChg chg="del mod">
          <ac:chgData name="Andrew Faber" userId="79d31ed2531787d4" providerId="LiveId" clId="{4A7863AC-B61A-442C-BCED-8F44E32ADA30}" dt="2021-06-07T20:20:44.952" v="4234" actId="478"/>
          <ac:picMkLst>
            <pc:docMk/>
            <pc:sldMk cId="2157255798" sldId="299"/>
            <ac:picMk id="4" creationId="{00000000-0000-0000-0000-000000000000}"/>
          </ac:picMkLst>
        </pc:picChg>
        <pc:picChg chg="del mod">
          <ac:chgData name="Andrew Faber" userId="79d31ed2531787d4" providerId="LiveId" clId="{4A7863AC-B61A-442C-BCED-8F44E32ADA30}" dt="2021-06-07T20:20:44.952" v="4234" actId="478"/>
          <ac:picMkLst>
            <pc:docMk/>
            <pc:sldMk cId="2157255798" sldId="299"/>
            <ac:picMk id="5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7T20:20:45.749" v="4235"/>
          <ac:picMkLst>
            <pc:docMk/>
            <pc:sldMk cId="2157255798" sldId="299"/>
            <ac:picMk id="9" creationId="{1E62F607-90FB-44F1-9B0D-CD0B507D76D0}"/>
          </ac:picMkLst>
        </pc:picChg>
        <pc:picChg chg="add mod">
          <ac:chgData name="Andrew Faber" userId="79d31ed2531787d4" providerId="LiveId" clId="{4A7863AC-B61A-442C-BCED-8F44E32ADA30}" dt="2021-06-07T20:20:45.749" v="4235"/>
          <ac:picMkLst>
            <pc:docMk/>
            <pc:sldMk cId="2157255798" sldId="299"/>
            <ac:picMk id="10" creationId="{067B7619-0FA2-4407-859C-3890205477ED}"/>
          </ac:picMkLst>
        </pc:picChg>
        <pc:picChg chg="add mod">
          <ac:chgData name="Andrew Faber" userId="79d31ed2531787d4" providerId="LiveId" clId="{4A7863AC-B61A-442C-BCED-8F44E32ADA30}" dt="2021-06-07T20:20:45.749" v="4235"/>
          <ac:picMkLst>
            <pc:docMk/>
            <pc:sldMk cId="2157255798" sldId="299"/>
            <ac:picMk id="11" creationId="{F32AC835-5612-484C-A759-94489310DF83}"/>
          </ac:picMkLst>
        </pc:picChg>
        <pc:picChg chg="del mod">
          <ac:chgData name="Andrew Faber" userId="79d31ed2531787d4" providerId="LiveId" clId="{4A7863AC-B61A-442C-BCED-8F44E32ADA30}" dt="2021-06-07T20:20:44.952" v="4234" actId="478"/>
          <ac:picMkLst>
            <pc:docMk/>
            <pc:sldMk cId="2157255798" sldId="299"/>
            <ac:picMk id="273" creationId="{00000000-0000-0000-0000-000000000000}"/>
          </ac:picMkLst>
        </pc:picChg>
      </pc:sldChg>
      <pc:sldChg chg="addSp delSp modSp mod modAnim">
        <pc:chgData name="Andrew Faber" userId="79d31ed2531787d4" providerId="LiveId" clId="{4A7863AC-B61A-442C-BCED-8F44E32ADA30}" dt="2021-06-07T20:21:59.470" v="4246"/>
        <pc:sldMkLst>
          <pc:docMk/>
          <pc:sldMk cId="2272727418" sldId="301"/>
        </pc:sldMkLst>
        <pc:spChg chg="mod">
          <ac:chgData name="Andrew Faber" userId="79d31ed2531787d4" providerId="LiveId" clId="{4A7863AC-B61A-442C-BCED-8F44E32ADA30}" dt="2021-06-06T20:24:36.715" v="1217" actId="255"/>
          <ac:spMkLst>
            <pc:docMk/>
            <pc:sldMk cId="2272727418" sldId="301"/>
            <ac:spMk id="7" creationId="{00000000-0000-0000-0000-000000000000}"/>
          </ac:spMkLst>
        </pc:spChg>
        <pc:picChg chg="mod">
          <ac:chgData name="Andrew Faber" userId="79d31ed2531787d4" providerId="LiveId" clId="{4A7863AC-B61A-442C-BCED-8F44E32ADA30}" dt="2021-06-06T20:26:04.866" v="1232" actId="1076"/>
          <ac:picMkLst>
            <pc:docMk/>
            <pc:sldMk cId="2272727418" sldId="301"/>
            <ac:picMk id="5" creationId="{00000000-0000-0000-0000-000000000000}"/>
          </ac:picMkLst>
        </pc:picChg>
        <pc:picChg chg="del">
          <ac:chgData name="Andrew Faber" userId="79d31ed2531787d4" providerId="LiveId" clId="{4A7863AC-B61A-442C-BCED-8F44E32ADA30}" dt="2021-06-06T20:25:20.231" v="1218" actId="478"/>
          <ac:picMkLst>
            <pc:docMk/>
            <pc:sldMk cId="2272727418" sldId="301"/>
            <ac:picMk id="6" creationId="{00000000-0000-0000-0000-000000000000}"/>
          </ac:picMkLst>
        </pc:picChg>
        <pc:picChg chg="mod">
          <ac:chgData name="Andrew Faber" userId="79d31ed2531787d4" providerId="LiveId" clId="{4A7863AC-B61A-442C-BCED-8F44E32ADA30}" dt="2021-06-06T20:26:07.459" v="1233" actId="1076"/>
          <ac:picMkLst>
            <pc:docMk/>
            <pc:sldMk cId="2272727418" sldId="301"/>
            <ac:picMk id="8" creationId="{00000000-0000-0000-0000-000000000000}"/>
          </ac:picMkLst>
        </pc:picChg>
        <pc:picChg chg="mod">
          <ac:chgData name="Andrew Faber" userId="79d31ed2531787d4" providerId="LiveId" clId="{4A7863AC-B61A-442C-BCED-8F44E32ADA30}" dt="2021-06-07T20:21:13.151" v="4243" actId="1076"/>
          <ac:picMkLst>
            <pc:docMk/>
            <pc:sldMk cId="2272727418" sldId="301"/>
            <ac:picMk id="9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6T20:25:40.359" v="1224" actId="1076"/>
          <ac:picMkLst>
            <pc:docMk/>
            <pc:sldMk cId="2272727418" sldId="301"/>
            <ac:picMk id="10" creationId="{1F05A508-2CBA-4370-B89E-93229D6972BC}"/>
          </ac:picMkLst>
        </pc:picChg>
        <pc:picChg chg="mod">
          <ac:chgData name="Andrew Faber" userId="79d31ed2531787d4" providerId="LiveId" clId="{4A7863AC-B61A-442C-BCED-8F44E32ADA30}" dt="2021-06-06T20:25:45.413" v="1225" actId="1076"/>
          <ac:picMkLst>
            <pc:docMk/>
            <pc:sldMk cId="2272727418" sldId="301"/>
            <ac:picMk id="12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7T20:21:13.151" v="4243" actId="1076"/>
          <ac:picMkLst>
            <pc:docMk/>
            <pc:sldMk cId="2272727418" sldId="301"/>
            <ac:picMk id="13" creationId="{FA53B2D3-F2BA-4322-BCB3-8D242369E82E}"/>
          </ac:picMkLst>
        </pc:picChg>
      </pc:sldChg>
      <pc:sldChg chg="addSp delSp modSp del">
        <pc:chgData name="Andrew Faber" userId="79d31ed2531787d4" providerId="LiveId" clId="{4A7863AC-B61A-442C-BCED-8F44E32ADA30}" dt="2021-06-06T00:14:34.651" v="429" actId="47"/>
        <pc:sldMkLst>
          <pc:docMk/>
          <pc:sldMk cId="2565224771" sldId="304"/>
        </pc:sldMkLst>
        <pc:spChg chg="add del mod">
          <ac:chgData name="Andrew Faber" userId="79d31ed2531787d4" providerId="LiveId" clId="{4A7863AC-B61A-442C-BCED-8F44E32ADA30}" dt="2021-06-05T23:42:36.635" v="124"/>
          <ac:spMkLst>
            <pc:docMk/>
            <pc:sldMk cId="2565224771" sldId="304"/>
            <ac:spMk id="6" creationId="{7575A266-3B6A-4ECF-9FD0-129816A26142}"/>
          </ac:spMkLst>
        </pc:spChg>
      </pc:sldChg>
      <pc:sldChg chg="ord">
        <pc:chgData name="Andrew Faber" userId="79d31ed2531787d4" providerId="LiveId" clId="{4A7863AC-B61A-442C-BCED-8F44E32ADA30}" dt="2021-06-06T19:18:54.585" v="1201"/>
        <pc:sldMkLst>
          <pc:docMk/>
          <pc:sldMk cId="2732688342" sldId="305"/>
        </pc:sldMkLst>
      </pc:sldChg>
      <pc:sldChg chg="addSp delSp modSp add mod">
        <pc:chgData name="Andrew Faber" userId="79d31ed2531787d4" providerId="LiveId" clId="{4A7863AC-B61A-442C-BCED-8F44E32ADA30}" dt="2021-06-06T23:53:43.311" v="1820" actId="1076"/>
        <pc:sldMkLst>
          <pc:docMk/>
          <pc:sldMk cId="3361803028" sldId="311"/>
        </pc:sldMkLst>
        <pc:spChg chg="del">
          <ac:chgData name="Andrew Faber" userId="79d31ed2531787d4" providerId="LiveId" clId="{4A7863AC-B61A-442C-BCED-8F44E32ADA30}" dt="2021-06-06T20:57:47.583" v="1421" actId="478"/>
          <ac:spMkLst>
            <pc:docMk/>
            <pc:sldMk cId="3361803028" sldId="311"/>
            <ac:spMk id="5" creationId="{00000000-0000-0000-0000-000000000000}"/>
          </ac:spMkLst>
        </pc:spChg>
        <pc:spChg chg="mod">
          <ac:chgData name="Andrew Faber" userId="79d31ed2531787d4" providerId="LiveId" clId="{4A7863AC-B61A-442C-BCED-8F44E32ADA30}" dt="2021-06-06T23:53:19.022" v="1818" actId="1076"/>
          <ac:spMkLst>
            <pc:docMk/>
            <pc:sldMk cId="3361803028" sldId="311"/>
            <ac:spMk id="7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1:53.111" v="1508" actId="478"/>
          <ac:spMkLst>
            <pc:docMk/>
            <pc:sldMk cId="3361803028" sldId="311"/>
            <ac:spMk id="12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1:53.111" v="1508" actId="478"/>
          <ac:spMkLst>
            <pc:docMk/>
            <pc:sldMk cId="3361803028" sldId="311"/>
            <ac:spMk id="13" creationId="{00000000-0000-0000-0000-000000000000}"/>
          </ac:spMkLst>
        </pc:spChg>
        <pc:spChg chg="mod">
          <ac:chgData name="Andrew Faber" userId="79d31ed2531787d4" providerId="LiveId" clId="{4A7863AC-B61A-442C-BCED-8F44E32ADA30}" dt="2021-06-06T23:45:45.987" v="1737" actId="207"/>
          <ac:spMkLst>
            <pc:docMk/>
            <pc:sldMk cId="3361803028" sldId="311"/>
            <ac:spMk id="16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1:53.111" v="1508" actId="478"/>
          <ac:spMkLst>
            <pc:docMk/>
            <pc:sldMk cId="3361803028" sldId="311"/>
            <ac:spMk id="17" creationId="{00000000-0000-0000-0000-000000000000}"/>
          </ac:spMkLst>
        </pc:spChg>
        <pc:spChg chg="del mod">
          <ac:chgData name="Andrew Faber" userId="79d31ed2531787d4" providerId="LiveId" clId="{4A7863AC-B61A-442C-BCED-8F44E32ADA30}" dt="2021-06-06T21:21:53.111" v="1508" actId="478"/>
          <ac:spMkLst>
            <pc:docMk/>
            <pc:sldMk cId="3361803028" sldId="311"/>
            <ac:spMk id="18" creationId="{00000000-0000-0000-0000-000000000000}"/>
          </ac:spMkLst>
        </pc:spChg>
        <pc:spChg chg="add del mod">
          <ac:chgData name="Andrew Faber" userId="79d31ed2531787d4" providerId="LiveId" clId="{4A7863AC-B61A-442C-BCED-8F44E32ADA30}" dt="2021-06-06T23:46:44.867" v="1742" actId="478"/>
          <ac:spMkLst>
            <pc:docMk/>
            <pc:sldMk cId="3361803028" sldId="311"/>
            <ac:spMk id="19" creationId="{80A2A7F4-5020-4C8D-A2E5-DE5B4A2EC297}"/>
          </ac:spMkLst>
        </pc:spChg>
        <pc:spChg chg="del">
          <ac:chgData name="Andrew Faber" userId="79d31ed2531787d4" providerId="LiveId" clId="{4A7863AC-B61A-442C-BCED-8F44E32ADA30}" dt="2021-06-06T21:21:53.111" v="1508" actId="478"/>
          <ac:spMkLst>
            <pc:docMk/>
            <pc:sldMk cId="3361803028" sldId="311"/>
            <ac:spMk id="20" creationId="{00000000-0000-0000-0000-000000000000}"/>
          </ac:spMkLst>
        </pc:spChg>
        <pc:spChg chg="add del mod">
          <ac:chgData name="Andrew Faber" userId="79d31ed2531787d4" providerId="LiveId" clId="{4A7863AC-B61A-442C-BCED-8F44E32ADA30}" dt="2021-06-06T23:46:46.075" v="1743" actId="478"/>
          <ac:spMkLst>
            <pc:docMk/>
            <pc:sldMk cId="3361803028" sldId="311"/>
            <ac:spMk id="21" creationId="{04472EA4-0CB0-4B60-AFF9-44C9E38FA4E5}"/>
          </ac:spMkLst>
        </pc:spChg>
        <pc:spChg chg="add del mod">
          <ac:chgData name="Andrew Faber" userId="79d31ed2531787d4" providerId="LiveId" clId="{4A7863AC-B61A-442C-BCED-8F44E32ADA30}" dt="2021-06-06T21:22:18.861" v="1511" actId="478"/>
          <ac:spMkLst>
            <pc:docMk/>
            <pc:sldMk cId="3361803028" sldId="311"/>
            <ac:spMk id="22" creationId="{302957A2-EE69-4C78-8BCF-042DE6C872F8}"/>
          </ac:spMkLst>
        </pc:spChg>
        <pc:spChg chg="add mod">
          <ac:chgData name="Andrew Faber" userId="79d31ed2531787d4" providerId="LiveId" clId="{4A7863AC-B61A-442C-BCED-8F44E32ADA30}" dt="2021-06-06T23:53:01.406" v="1814" actId="21"/>
          <ac:spMkLst>
            <pc:docMk/>
            <pc:sldMk cId="3361803028" sldId="311"/>
            <ac:spMk id="22" creationId="{DF345879-1DBD-4F1D-B95E-BC4E1743B0A7}"/>
          </ac:spMkLst>
        </pc:spChg>
        <pc:spChg chg="add mod">
          <ac:chgData name="Andrew Faber" userId="79d31ed2531787d4" providerId="LiveId" clId="{4A7863AC-B61A-442C-BCED-8F44E32ADA30}" dt="2021-06-06T21:23:09.045" v="1517" actId="208"/>
          <ac:spMkLst>
            <pc:docMk/>
            <pc:sldMk cId="3361803028" sldId="311"/>
            <ac:spMk id="23" creationId="{DDC3EA99-8B2C-4630-86A8-352EDCE64923}"/>
          </ac:spMkLst>
        </pc:spChg>
        <pc:spChg chg="add mod">
          <ac:chgData name="Andrew Faber" userId="79d31ed2531787d4" providerId="LiveId" clId="{4A7863AC-B61A-442C-BCED-8F44E32ADA30}" dt="2021-06-06T21:23:12.524" v="1518" actId="208"/>
          <ac:spMkLst>
            <pc:docMk/>
            <pc:sldMk cId="3361803028" sldId="311"/>
            <ac:spMk id="24" creationId="{23C6B279-EA18-4967-8F7F-FF3362A1487C}"/>
          </ac:spMkLst>
        </pc:spChg>
        <pc:spChg chg="add mod">
          <ac:chgData name="Andrew Faber" userId="79d31ed2531787d4" providerId="LiveId" clId="{4A7863AC-B61A-442C-BCED-8F44E32ADA30}" dt="2021-06-06T21:23:05.775" v="1516" actId="208"/>
          <ac:spMkLst>
            <pc:docMk/>
            <pc:sldMk cId="3361803028" sldId="311"/>
            <ac:spMk id="25" creationId="{89171C6D-34D5-4BF2-BF7C-9E337F3A7A6F}"/>
          </ac:spMkLst>
        </pc:spChg>
        <pc:spChg chg="add mod">
          <ac:chgData name="Andrew Faber" userId="79d31ed2531787d4" providerId="LiveId" clId="{4A7863AC-B61A-442C-BCED-8F44E32ADA30}" dt="2021-06-06T21:21:58.375" v="1510"/>
          <ac:spMkLst>
            <pc:docMk/>
            <pc:sldMk cId="3361803028" sldId="311"/>
            <ac:spMk id="26" creationId="{78B974C5-224A-404A-9891-F4474B899846}"/>
          </ac:spMkLst>
        </pc:spChg>
        <pc:spChg chg="add mod">
          <ac:chgData name="Andrew Faber" userId="79d31ed2531787d4" providerId="LiveId" clId="{4A7863AC-B61A-442C-BCED-8F44E32ADA30}" dt="2021-06-06T23:53:12.911" v="1816" actId="255"/>
          <ac:spMkLst>
            <pc:docMk/>
            <pc:sldMk cId="3361803028" sldId="311"/>
            <ac:spMk id="27" creationId="{7F160FFC-258A-4079-A480-EBA849EE94A6}"/>
          </ac:spMkLst>
        </pc:spChg>
        <pc:picChg chg="del">
          <ac:chgData name="Andrew Faber" userId="79d31ed2531787d4" providerId="LiveId" clId="{4A7863AC-B61A-442C-BCED-8F44E32ADA30}" dt="2021-06-06T20:57:34.530" v="1416" actId="478"/>
          <ac:picMkLst>
            <pc:docMk/>
            <pc:sldMk cId="3361803028" sldId="311"/>
            <ac:picMk id="3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6T23:53:43.311" v="1820" actId="1076"/>
          <ac:picMkLst>
            <pc:docMk/>
            <pc:sldMk cId="3361803028" sldId="311"/>
            <ac:picMk id="3" creationId="{885BBB2D-5252-43ED-9DD3-AB430A0506CF}"/>
          </ac:picMkLst>
        </pc:picChg>
        <pc:picChg chg="add mod modCrop">
          <ac:chgData name="Andrew Faber" userId="79d31ed2531787d4" providerId="LiveId" clId="{4A7863AC-B61A-442C-BCED-8F44E32ADA30}" dt="2021-06-06T23:53:31.080" v="1819" actId="732"/>
          <ac:picMkLst>
            <pc:docMk/>
            <pc:sldMk cId="3361803028" sldId="311"/>
            <ac:picMk id="6" creationId="{E637EF07-9BF7-4DC8-8D07-89F8FD19EB3A}"/>
          </ac:picMkLst>
        </pc:picChg>
        <pc:picChg chg="add mod modCrop">
          <ac:chgData name="Andrew Faber" userId="79d31ed2531787d4" providerId="LiveId" clId="{4A7863AC-B61A-442C-BCED-8F44E32ADA30}" dt="2021-06-06T23:52:37.461" v="1804" actId="1076"/>
          <ac:picMkLst>
            <pc:docMk/>
            <pc:sldMk cId="3361803028" sldId="311"/>
            <ac:picMk id="9" creationId="{70305BEB-6634-4DE1-833C-40312F955EF5}"/>
          </ac:picMkLst>
        </pc:picChg>
        <pc:picChg chg="add mod">
          <ac:chgData name="Andrew Faber" userId="79d31ed2531787d4" providerId="LiveId" clId="{4A7863AC-B61A-442C-BCED-8F44E32ADA30}" dt="2021-06-06T23:52:27.531" v="1802" actId="1076"/>
          <ac:picMkLst>
            <pc:docMk/>
            <pc:sldMk cId="3361803028" sldId="311"/>
            <ac:picMk id="11" creationId="{842A224A-84DD-4555-8450-C249ED6A62B7}"/>
          </ac:picMkLst>
        </pc:picChg>
        <pc:picChg chg="add del mod">
          <ac:chgData name="Andrew Faber" userId="79d31ed2531787d4" providerId="LiveId" clId="{4A7863AC-B61A-442C-BCED-8F44E32ADA30}" dt="2021-06-06T23:45:48.596" v="1738" actId="478"/>
          <ac:picMkLst>
            <pc:docMk/>
            <pc:sldMk cId="3361803028" sldId="311"/>
            <ac:picMk id="14" creationId="{03D392F6-F895-455F-BA95-226F77398438}"/>
          </ac:picMkLst>
        </pc:picChg>
        <pc:picChg chg="add del mod">
          <ac:chgData name="Andrew Faber" userId="79d31ed2531787d4" providerId="LiveId" clId="{4A7863AC-B61A-442C-BCED-8F44E32ADA30}" dt="2021-06-06T23:45:49.484" v="1739" actId="478"/>
          <ac:picMkLst>
            <pc:docMk/>
            <pc:sldMk cId="3361803028" sldId="311"/>
            <ac:picMk id="15" creationId="{E6C21F80-D533-4C25-89C5-C49440EF3BAE}"/>
          </ac:picMkLst>
        </pc:picChg>
      </pc:sldChg>
      <pc:sldChg chg="addSp delSp modSp add mod">
        <pc:chgData name="Andrew Faber" userId="79d31ed2531787d4" providerId="LiveId" clId="{4A7863AC-B61A-442C-BCED-8F44E32ADA30}" dt="2021-06-06T21:26:13.344" v="1536" actId="207"/>
        <pc:sldMkLst>
          <pc:docMk/>
          <pc:sldMk cId="280400406" sldId="313"/>
        </pc:sldMkLst>
        <pc:spChg chg="mod">
          <ac:chgData name="Andrew Faber" userId="79d31ed2531787d4" providerId="LiveId" clId="{4A7863AC-B61A-442C-BCED-8F44E32ADA30}" dt="2021-06-06T21:25:57.765" v="1535" actId="1076"/>
          <ac:spMkLst>
            <pc:docMk/>
            <pc:sldMk cId="280400406" sldId="313"/>
            <ac:spMk id="10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5:45.425" v="1533"/>
          <ac:spMkLst>
            <pc:docMk/>
            <pc:sldMk cId="280400406" sldId="313"/>
            <ac:spMk id="12" creationId="{127DC0FB-1B72-4600-B55E-1F54BFEF8E46}"/>
          </ac:spMkLst>
        </pc:spChg>
        <pc:spChg chg="add mod">
          <ac:chgData name="Andrew Faber" userId="79d31ed2531787d4" providerId="LiveId" clId="{4A7863AC-B61A-442C-BCED-8F44E32ADA30}" dt="2021-06-06T21:26:13.344" v="1536" actId="207"/>
          <ac:spMkLst>
            <pc:docMk/>
            <pc:sldMk cId="280400406" sldId="313"/>
            <ac:spMk id="13" creationId="{99CD53ED-CBC9-4B1A-9AA7-9C039D18E7D8}"/>
          </ac:spMkLst>
        </pc:spChg>
        <pc:spChg chg="add del mod">
          <ac:chgData name="Andrew Faber" userId="79d31ed2531787d4" providerId="LiveId" clId="{4A7863AC-B61A-442C-BCED-8F44E32ADA30}" dt="2021-06-06T21:25:51.027" v="1534" actId="478"/>
          <ac:spMkLst>
            <pc:docMk/>
            <pc:sldMk cId="280400406" sldId="313"/>
            <ac:spMk id="14" creationId="{871C6A1A-9FC8-4EFC-AF88-000F15B445E9}"/>
          </ac:spMkLst>
        </pc:spChg>
        <pc:spChg chg="add mod">
          <ac:chgData name="Andrew Faber" userId="79d31ed2531787d4" providerId="LiveId" clId="{4A7863AC-B61A-442C-BCED-8F44E32ADA30}" dt="2021-06-06T21:25:45.425" v="1533"/>
          <ac:spMkLst>
            <pc:docMk/>
            <pc:sldMk cId="280400406" sldId="313"/>
            <ac:spMk id="15" creationId="{532975BE-0B8C-4DA0-9291-24550FEB3BCF}"/>
          </ac:spMkLst>
        </pc:spChg>
        <pc:spChg chg="del">
          <ac:chgData name="Andrew Faber" userId="79d31ed2531787d4" providerId="LiveId" clId="{4A7863AC-B61A-442C-BCED-8F44E32ADA30}" dt="2021-06-06T21:25:45.093" v="1532" actId="478"/>
          <ac:spMkLst>
            <pc:docMk/>
            <pc:sldMk cId="280400406" sldId="313"/>
            <ac:spMk id="16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5:45.425" v="1533"/>
          <ac:spMkLst>
            <pc:docMk/>
            <pc:sldMk cId="280400406" sldId="313"/>
            <ac:spMk id="17" creationId="{A4CFE63A-0C3D-4268-B949-C9546A8267FA}"/>
          </ac:spMkLst>
        </pc:spChg>
        <pc:spChg chg="del">
          <ac:chgData name="Andrew Faber" userId="79d31ed2531787d4" providerId="LiveId" clId="{4A7863AC-B61A-442C-BCED-8F44E32ADA30}" dt="2021-06-06T21:25:45.093" v="1532" actId="478"/>
          <ac:spMkLst>
            <pc:docMk/>
            <pc:sldMk cId="280400406" sldId="313"/>
            <ac:spMk id="18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45.093" v="1532" actId="478"/>
          <ac:spMkLst>
            <pc:docMk/>
            <pc:sldMk cId="280400406" sldId="313"/>
            <ac:spMk id="20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45.093" v="1532" actId="478"/>
          <ac:spMkLst>
            <pc:docMk/>
            <pc:sldMk cId="280400406" sldId="313"/>
            <ac:spMk id="21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45.093" v="1532" actId="478"/>
          <ac:spMkLst>
            <pc:docMk/>
            <pc:sldMk cId="280400406" sldId="313"/>
            <ac:spMk id="22" creationId="{00000000-0000-0000-0000-000000000000}"/>
          </ac:spMkLst>
        </pc:spChg>
        <pc:picChg chg="del">
          <ac:chgData name="Andrew Faber" userId="79d31ed2531787d4" providerId="LiveId" clId="{4A7863AC-B61A-442C-BCED-8F44E32ADA30}" dt="2021-06-06T20:37:45.620" v="1272" actId="478"/>
          <ac:picMkLst>
            <pc:docMk/>
            <pc:sldMk cId="280400406" sldId="313"/>
            <ac:picMk id="2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6T21:04:40.092" v="1469" actId="1076"/>
          <ac:picMkLst>
            <pc:docMk/>
            <pc:sldMk cId="280400406" sldId="313"/>
            <ac:picMk id="11" creationId="{15AA5062-B65E-47EA-B41B-605CB9AC338A}"/>
          </ac:picMkLst>
        </pc:picChg>
      </pc:sldChg>
      <pc:sldChg chg="modSp add del mod">
        <pc:chgData name="Andrew Faber" userId="79d31ed2531787d4" providerId="LiveId" clId="{4A7863AC-B61A-442C-BCED-8F44E32ADA30}" dt="2021-06-06T21:26:31.301" v="1537" actId="2696"/>
        <pc:sldMkLst>
          <pc:docMk/>
          <pc:sldMk cId="2125282098" sldId="314"/>
        </pc:sldMkLst>
        <pc:spChg chg="mod">
          <ac:chgData name="Andrew Faber" userId="79d31ed2531787d4" providerId="LiveId" clId="{4A7863AC-B61A-442C-BCED-8F44E32ADA30}" dt="2021-06-06T21:05:04.891" v="1478" actId="20577"/>
          <ac:spMkLst>
            <pc:docMk/>
            <pc:sldMk cId="2125282098" sldId="314"/>
            <ac:spMk id="18" creationId="{00000000-0000-0000-0000-000000000000}"/>
          </ac:spMkLst>
        </pc:spChg>
      </pc:sldChg>
      <pc:sldChg chg="add">
        <pc:chgData name="Andrew Faber" userId="79d31ed2531787d4" providerId="LiveId" clId="{4A7863AC-B61A-442C-BCED-8F44E32ADA30}" dt="2021-06-06T21:26:35.529" v="1538"/>
        <pc:sldMkLst>
          <pc:docMk/>
          <pc:sldMk cId="4173521008" sldId="314"/>
        </pc:sldMkLst>
      </pc:sldChg>
      <pc:sldChg chg="modSp add mod ord">
        <pc:chgData name="Andrew Faber" userId="79d31ed2531787d4" providerId="LiveId" clId="{4A7863AC-B61A-442C-BCED-8F44E32ADA30}" dt="2021-06-06T21:27:10.200" v="1540"/>
        <pc:sldMkLst>
          <pc:docMk/>
          <pc:sldMk cId="2631276795" sldId="315"/>
        </pc:sldMkLst>
        <pc:spChg chg="mod">
          <ac:chgData name="Andrew Faber" userId="79d31ed2531787d4" providerId="LiveId" clId="{4A7863AC-B61A-442C-BCED-8F44E32ADA30}" dt="2021-06-06T21:05:35.810" v="1479" actId="1076"/>
          <ac:spMkLst>
            <pc:docMk/>
            <pc:sldMk cId="2631276795" sldId="315"/>
            <ac:spMk id="5" creationId="{00000000-0000-0000-0000-000000000000}"/>
          </ac:spMkLst>
        </pc:spChg>
      </pc:sldChg>
      <pc:sldChg chg="addSp delSp modSp add mod ord">
        <pc:chgData name="Andrew Faber" userId="79d31ed2531787d4" providerId="LiveId" clId="{4A7863AC-B61A-442C-BCED-8F44E32ADA30}" dt="2021-06-07T00:06:28.276" v="1979" actId="1076"/>
        <pc:sldMkLst>
          <pc:docMk/>
          <pc:sldMk cId="2079079619" sldId="316"/>
        </pc:sldMkLst>
        <pc:spChg chg="mod">
          <ac:chgData name="Andrew Faber" userId="79d31ed2531787d4" providerId="LiveId" clId="{4A7863AC-B61A-442C-BCED-8F44E32ADA30}" dt="2021-06-07T00:06:20.164" v="1978" actId="20577"/>
          <ac:spMkLst>
            <pc:docMk/>
            <pc:sldMk cId="2079079619" sldId="316"/>
            <ac:spMk id="3" creationId="{00000000-0000-0000-0000-000000000000}"/>
          </ac:spMkLst>
        </pc:spChg>
        <pc:spChg chg="mod">
          <ac:chgData name="Andrew Faber" userId="79d31ed2531787d4" providerId="LiveId" clId="{4A7863AC-B61A-442C-BCED-8F44E32ADA30}" dt="2021-06-07T00:05:58.908" v="1974" actId="1076"/>
          <ac:spMkLst>
            <pc:docMk/>
            <pc:sldMk cId="2079079619" sldId="316"/>
            <ac:spMk id="7" creationId="{00000000-0000-0000-0000-000000000000}"/>
          </ac:spMkLst>
        </pc:spChg>
        <pc:spChg chg="add del mod">
          <ac:chgData name="Andrew Faber" userId="79d31ed2531787d4" providerId="LiveId" clId="{4A7863AC-B61A-442C-BCED-8F44E32ADA30}" dt="2021-06-06T21:24:05.757" v="1524" actId="478"/>
          <ac:spMkLst>
            <pc:docMk/>
            <pc:sldMk cId="2079079619" sldId="316"/>
            <ac:spMk id="15" creationId="{B775BAFE-96DF-4522-AE13-ECA18081291B}"/>
          </ac:spMkLst>
        </pc:spChg>
        <pc:spChg chg="del mod">
          <ac:chgData name="Andrew Faber" userId="79d31ed2531787d4" providerId="LiveId" clId="{4A7863AC-B61A-442C-BCED-8F44E32ADA30}" dt="2021-06-06T21:24:05.757" v="1524" actId="478"/>
          <ac:spMkLst>
            <pc:docMk/>
            <pc:sldMk cId="2079079619" sldId="316"/>
            <ac:spMk id="16" creationId="{00000000-0000-0000-0000-000000000000}"/>
          </ac:spMkLst>
        </pc:spChg>
        <pc:spChg chg="del mod">
          <ac:chgData name="Andrew Faber" userId="79d31ed2531787d4" providerId="LiveId" clId="{4A7863AC-B61A-442C-BCED-8F44E32ADA30}" dt="2021-06-06T21:24:05.757" v="1524" actId="478"/>
          <ac:spMkLst>
            <pc:docMk/>
            <pc:sldMk cId="2079079619" sldId="316"/>
            <ac:spMk id="17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07:35.646" v="1482" actId="478"/>
          <ac:spMkLst>
            <pc:docMk/>
            <pc:sldMk cId="2079079619" sldId="316"/>
            <ac:spMk id="18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4:06.553" v="1525"/>
          <ac:spMkLst>
            <pc:docMk/>
            <pc:sldMk cId="2079079619" sldId="316"/>
            <ac:spMk id="19" creationId="{93D828DA-3B8D-414B-8DCC-23B3E41E854C}"/>
          </ac:spMkLst>
        </pc:spChg>
        <pc:spChg chg="del">
          <ac:chgData name="Andrew Faber" userId="79d31ed2531787d4" providerId="LiveId" clId="{4A7863AC-B61A-442C-BCED-8F44E32ADA30}" dt="2021-06-06T21:07:28.467" v="1481" actId="478"/>
          <ac:spMkLst>
            <pc:docMk/>
            <pc:sldMk cId="2079079619" sldId="316"/>
            <ac:spMk id="20" creationId="{00000000-0000-0000-0000-000000000000}"/>
          </ac:spMkLst>
        </pc:spChg>
        <pc:spChg chg="del mod">
          <ac:chgData name="Andrew Faber" userId="79d31ed2531787d4" providerId="LiveId" clId="{4A7863AC-B61A-442C-BCED-8F44E32ADA30}" dt="2021-06-06T21:24:13.061" v="1526" actId="478"/>
          <ac:spMkLst>
            <pc:docMk/>
            <pc:sldMk cId="2079079619" sldId="316"/>
            <ac:spMk id="21" creationId="{00000000-0000-0000-0000-000000000000}"/>
          </ac:spMkLst>
        </pc:spChg>
        <pc:spChg chg="del mod">
          <ac:chgData name="Andrew Faber" userId="79d31ed2531787d4" providerId="LiveId" clId="{4A7863AC-B61A-442C-BCED-8F44E32ADA30}" dt="2021-06-06T21:24:05.757" v="1524" actId="478"/>
          <ac:spMkLst>
            <pc:docMk/>
            <pc:sldMk cId="2079079619" sldId="316"/>
            <ac:spMk id="22" creationId="{00000000-0000-0000-0000-000000000000}"/>
          </ac:spMkLst>
        </pc:spChg>
        <pc:spChg chg="add del mod">
          <ac:chgData name="Andrew Faber" userId="79d31ed2531787d4" providerId="LiveId" clId="{4A7863AC-B61A-442C-BCED-8F44E32ADA30}" dt="2021-06-06T21:24:25.401" v="1527" actId="478"/>
          <ac:spMkLst>
            <pc:docMk/>
            <pc:sldMk cId="2079079619" sldId="316"/>
            <ac:spMk id="23" creationId="{9D487BC2-3622-488E-9C6A-F80DEA45EA0F}"/>
          </ac:spMkLst>
        </pc:spChg>
        <pc:spChg chg="add mod">
          <ac:chgData name="Andrew Faber" userId="79d31ed2531787d4" providerId="LiveId" clId="{4A7863AC-B61A-442C-BCED-8F44E32ADA30}" dt="2021-06-06T21:24:06.553" v="1525"/>
          <ac:spMkLst>
            <pc:docMk/>
            <pc:sldMk cId="2079079619" sldId="316"/>
            <ac:spMk id="24" creationId="{36037468-DFEE-4503-8CEE-A38B4EC2D88F}"/>
          </ac:spMkLst>
        </pc:spChg>
        <pc:spChg chg="add del mod">
          <ac:chgData name="Andrew Faber" userId="79d31ed2531787d4" providerId="LiveId" clId="{4A7863AC-B61A-442C-BCED-8F44E32ADA30}" dt="2021-06-06T21:24:25.401" v="1527" actId="478"/>
          <ac:spMkLst>
            <pc:docMk/>
            <pc:sldMk cId="2079079619" sldId="316"/>
            <ac:spMk id="25" creationId="{6A1ED3AD-F209-4141-93C0-A1331DD4370B}"/>
          </ac:spMkLst>
        </pc:spChg>
        <pc:spChg chg="add del mod">
          <ac:chgData name="Andrew Faber" userId="79d31ed2531787d4" providerId="LiveId" clId="{4A7863AC-B61A-442C-BCED-8F44E32ADA30}" dt="2021-06-06T21:24:25.401" v="1527" actId="478"/>
          <ac:spMkLst>
            <pc:docMk/>
            <pc:sldMk cId="2079079619" sldId="316"/>
            <ac:spMk id="26" creationId="{266E4F1F-AED8-406D-878A-3E47FCC38E03}"/>
          </ac:spMkLst>
        </pc:spChg>
        <pc:spChg chg="add mod">
          <ac:chgData name="Andrew Faber" userId="79d31ed2531787d4" providerId="LiveId" clId="{4A7863AC-B61A-442C-BCED-8F44E32ADA30}" dt="2021-06-06T21:24:25.986" v="1528"/>
          <ac:spMkLst>
            <pc:docMk/>
            <pc:sldMk cId="2079079619" sldId="316"/>
            <ac:spMk id="27" creationId="{83F71DF4-1EDB-482A-A5AC-458002194728}"/>
          </ac:spMkLst>
        </pc:spChg>
        <pc:spChg chg="add mod">
          <ac:chgData name="Andrew Faber" userId="79d31ed2531787d4" providerId="LiveId" clId="{4A7863AC-B61A-442C-BCED-8F44E32ADA30}" dt="2021-06-06T21:24:25.986" v="1528"/>
          <ac:spMkLst>
            <pc:docMk/>
            <pc:sldMk cId="2079079619" sldId="316"/>
            <ac:spMk id="28" creationId="{A2491C71-87BB-4F07-9C06-490D238D883F}"/>
          </ac:spMkLst>
        </pc:spChg>
        <pc:spChg chg="add mod">
          <ac:chgData name="Andrew Faber" userId="79d31ed2531787d4" providerId="LiveId" clId="{4A7863AC-B61A-442C-BCED-8F44E32ADA30}" dt="2021-06-06T21:24:25.986" v="1528"/>
          <ac:spMkLst>
            <pc:docMk/>
            <pc:sldMk cId="2079079619" sldId="316"/>
            <ac:spMk id="29" creationId="{2C78F0FA-05F2-4C83-973E-FF3FF2BB52F5}"/>
          </ac:spMkLst>
        </pc:spChg>
        <pc:picChg chg="del">
          <ac:chgData name="Andrew Faber" userId="79d31ed2531787d4" providerId="LiveId" clId="{4A7863AC-B61A-442C-BCED-8F44E32ADA30}" dt="2021-06-06T20:30:17.724" v="1239" actId="478"/>
          <ac:picMkLst>
            <pc:docMk/>
            <pc:sldMk cId="2079079619" sldId="316"/>
            <ac:picMk id="2" creationId="{00000000-0000-0000-0000-000000000000}"/>
          </ac:picMkLst>
        </pc:picChg>
        <pc:picChg chg="add mod modCrop">
          <ac:chgData name="Andrew Faber" userId="79d31ed2531787d4" providerId="LiveId" clId="{4A7863AC-B61A-442C-BCED-8F44E32ADA30}" dt="2021-06-07T00:06:28.276" v="1979" actId="1076"/>
          <ac:picMkLst>
            <pc:docMk/>
            <pc:sldMk cId="2079079619" sldId="316"/>
            <ac:picMk id="6" creationId="{F331E22F-6255-4740-A2A5-ABE9B1196CD9}"/>
          </ac:picMkLst>
        </pc:picChg>
        <pc:picChg chg="add mod modCrop">
          <ac:chgData name="Andrew Faber" userId="79d31ed2531787d4" providerId="LiveId" clId="{4A7863AC-B61A-442C-BCED-8F44E32ADA30}" dt="2021-06-07T00:06:28.276" v="1979" actId="1076"/>
          <ac:picMkLst>
            <pc:docMk/>
            <pc:sldMk cId="2079079619" sldId="316"/>
            <ac:picMk id="12" creationId="{78D32946-6C8D-443D-AA66-EC4FA6B09F51}"/>
          </ac:picMkLst>
        </pc:picChg>
      </pc:sldChg>
      <pc:sldChg chg="addSp delSp modSp add mod">
        <pc:chgData name="Andrew Faber" userId="79d31ed2531787d4" providerId="LiveId" clId="{4A7863AC-B61A-442C-BCED-8F44E32ADA30}" dt="2021-06-06T21:28:25.045" v="1546" actId="207"/>
        <pc:sldMkLst>
          <pc:docMk/>
          <pc:sldMk cId="1380127422" sldId="317"/>
        </pc:sldMkLst>
        <pc:spChg chg="del">
          <ac:chgData name="Andrew Faber" userId="79d31ed2531787d4" providerId="LiveId" clId="{4A7863AC-B61A-442C-BCED-8F44E32ADA30}" dt="2021-06-06T20:48:39.133" v="1402" actId="478"/>
          <ac:spMkLst>
            <pc:docMk/>
            <pc:sldMk cId="1380127422" sldId="317"/>
            <ac:spMk id="3" creationId="{00000000-0000-0000-0000-000000000000}"/>
          </ac:spMkLst>
        </pc:spChg>
        <pc:spChg chg="del">
          <ac:chgData name="Andrew Faber" userId="79d31ed2531787d4" providerId="LiveId" clId="{4A7863AC-B61A-442C-BCED-8F44E32ADA30}" dt="2021-06-06T20:48:39.133" v="1402" actId="478"/>
          <ac:spMkLst>
            <pc:docMk/>
            <pc:sldMk cId="1380127422" sldId="317"/>
            <ac:spMk id="5" creationId="{00000000-0000-0000-0000-000000000000}"/>
          </ac:spMkLst>
        </pc:spChg>
        <pc:spChg chg="del">
          <ac:chgData name="Andrew Faber" userId="79d31ed2531787d4" providerId="LiveId" clId="{4A7863AC-B61A-442C-BCED-8F44E32ADA30}" dt="2021-06-06T20:48:39.133" v="1402" actId="478"/>
          <ac:spMkLst>
            <pc:docMk/>
            <pc:sldMk cId="1380127422" sldId="317"/>
            <ac:spMk id="6" creationId="{00000000-0000-0000-0000-000000000000}"/>
          </ac:spMkLst>
        </pc:spChg>
        <pc:spChg chg="del">
          <ac:chgData name="Andrew Faber" userId="79d31ed2531787d4" providerId="LiveId" clId="{4A7863AC-B61A-442C-BCED-8F44E32ADA30}" dt="2021-06-06T20:48:39.133" v="1402" actId="478"/>
          <ac:spMkLst>
            <pc:docMk/>
            <pc:sldMk cId="1380127422" sldId="317"/>
            <ac:spMk id="11" creationId="{00000000-0000-0000-0000-000000000000}"/>
          </ac:spMkLst>
        </pc:spChg>
        <pc:spChg chg="del">
          <ac:chgData name="Andrew Faber" userId="79d31ed2531787d4" providerId="LiveId" clId="{4A7863AC-B61A-442C-BCED-8F44E32ADA30}" dt="2021-06-06T20:48:39.133" v="1402" actId="478"/>
          <ac:spMkLst>
            <pc:docMk/>
            <pc:sldMk cId="1380127422" sldId="317"/>
            <ac:spMk id="13" creationId="{00000000-0000-0000-0000-000000000000}"/>
          </ac:spMkLst>
        </pc:spChg>
        <pc:spChg chg="del">
          <ac:chgData name="Andrew Faber" userId="79d31ed2531787d4" providerId="LiveId" clId="{4A7863AC-B61A-442C-BCED-8F44E32ADA30}" dt="2021-06-06T20:48:39.133" v="1402" actId="478"/>
          <ac:spMkLst>
            <pc:docMk/>
            <pc:sldMk cId="1380127422" sldId="317"/>
            <ac:spMk id="15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7:59.396" v="1542" actId="478"/>
          <ac:spMkLst>
            <pc:docMk/>
            <pc:sldMk cId="1380127422" sldId="317"/>
            <ac:spMk id="16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7:59.396" v="1542" actId="478"/>
          <ac:spMkLst>
            <pc:docMk/>
            <pc:sldMk cId="1380127422" sldId="317"/>
            <ac:spMk id="17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7:59.396" v="1542" actId="478"/>
          <ac:spMkLst>
            <pc:docMk/>
            <pc:sldMk cId="1380127422" sldId="317"/>
            <ac:spMk id="18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7:59.396" v="1542" actId="478"/>
          <ac:spMkLst>
            <pc:docMk/>
            <pc:sldMk cId="1380127422" sldId="317"/>
            <ac:spMk id="20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7:59.396" v="1542" actId="478"/>
          <ac:spMkLst>
            <pc:docMk/>
            <pc:sldMk cId="1380127422" sldId="317"/>
            <ac:spMk id="21" creationId="{00000000-0000-0000-0000-000000000000}"/>
          </ac:spMkLst>
        </pc:spChg>
        <pc:spChg chg="mod">
          <ac:chgData name="Andrew Faber" userId="79d31ed2531787d4" providerId="LiveId" clId="{4A7863AC-B61A-442C-BCED-8F44E32ADA30}" dt="2021-06-06T21:28:18.086" v="1545" actId="1076"/>
          <ac:spMkLst>
            <pc:docMk/>
            <pc:sldMk cId="1380127422" sldId="317"/>
            <ac:spMk id="22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8:07.674" v="1543"/>
          <ac:spMkLst>
            <pc:docMk/>
            <pc:sldMk cId="1380127422" sldId="317"/>
            <ac:spMk id="26" creationId="{D4C5A6BB-C002-4D7B-BB98-01501ADE5C29}"/>
          </ac:spMkLst>
        </pc:spChg>
        <pc:spChg chg="add mod">
          <ac:chgData name="Andrew Faber" userId="79d31ed2531787d4" providerId="LiveId" clId="{4A7863AC-B61A-442C-BCED-8F44E32ADA30}" dt="2021-06-06T21:28:25.045" v="1546" actId="207"/>
          <ac:spMkLst>
            <pc:docMk/>
            <pc:sldMk cId="1380127422" sldId="317"/>
            <ac:spMk id="27" creationId="{B65D5E4A-BB27-4D7E-8BFF-C22B21BD958F}"/>
          </ac:spMkLst>
        </pc:spChg>
        <pc:spChg chg="add mod">
          <ac:chgData name="Andrew Faber" userId="79d31ed2531787d4" providerId="LiveId" clId="{4A7863AC-B61A-442C-BCED-8F44E32ADA30}" dt="2021-06-06T21:28:07.674" v="1543"/>
          <ac:spMkLst>
            <pc:docMk/>
            <pc:sldMk cId="1380127422" sldId="317"/>
            <ac:spMk id="28" creationId="{0DE2D888-FE8D-428B-8C29-D6D1596532A0}"/>
          </ac:spMkLst>
        </pc:spChg>
        <pc:spChg chg="add mod">
          <ac:chgData name="Andrew Faber" userId="79d31ed2531787d4" providerId="LiveId" clId="{4A7863AC-B61A-442C-BCED-8F44E32ADA30}" dt="2021-06-06T21:28:07.674" v="1543"/>
          <ac:spMkLst>
            <pc:docMk/>
            <pc:sldMk cId="1380127422" sldId="317"/>
            <ac:spMk id="29" creationId="{6D963CCC-246A-47C3-9D1B-C1F4FE7416F8}"/>
          </ac:spMkLst>
        </pc:spChg>
        <pc:spChg chg="add del mod">
          <ac:chgData name="Andrew Faber" userId="79d31ed2531787d4" providerId="LiveId" clId="{4A7863AC-B61A-442C-BCED-8F44E32ADA30}" dt="2021-06-06T21:28:13.178" v="1544" actId="478"/>
          <ac:spMkLst>
            <pc:docMk/>
            <pc:sldMk cId="1380127422" sldId="317"/>
            <ac:spMk id="30" creationId="{0D47D7B4-EDDC-469A-9E6E-1C08AE2E570C}"/>
          </ac:spMkLst>
        </pc:spChg>
        <pc:spChg chg="add mod">
          <ac:chgData name="Andrew Faber" userId="79d31ed2531787d4" providerId="LiveId" clId="{4A7863AC-B61A-442C-BCED-8F44E32ADA30}" dt="2021-06-06T21:28:07.674" v="1543"/>
          <ac:spMkLst>
            <pc:docMk/>
            <pc:sldMk cId="1380127422" sldId="317"/>
            <ac:spMk id="31" creationId="{39296194-626E-4765-8398-CDDECF2EED28}"/>
          </ac:spMkLst>
        </pc:spChg>
        <pc:graphicFrameChg chg="del">
          <ac:chgData name="Andrew Faber" userId="79d31ed2531787d4" providerId="LiveId" clId="{4A7863AC-B61A-442C-BCED-8F44E32ADA30}" dt="2021-06-06T20:48:39.133" v="1402" actId="478"/>
          <ac:graphicFrameMkLst>
            <pc:docMk/>
            <pc:sldMk cId="1380127422" sldId="317"/>
            <ac:graphicFrameMk id="2" creationId="{00000000-0000-0000-0000-000000000000}"/>
          </ac:graphicFrameMkLst>
        </pc:graphicFrameChg>
        <pc:picChg chg="del">
          <ac:chgData name="Andrew Faber" userId="79d31ed2531787d4" providerId="LiveId" clId="{4A7863AC-B61A-442C-BCED-8F44E32ADA30}" dt="2021-06-06T20:48:39.133" v="1402" actId="478"/>
          <ac:picMkLst>
            <pc:docMk/>
            <pc:sldMk cId="1380127422" sldId="317"/>
            <ac:picMk id="19" creationId="{00000000-0000-0000-0000-000000000000}"/>
          </ac:picMkLst>
        </pc:picChg>
        <pc:picChg chg="del">
          <ac:chgData name="Andrew Faber" userId="79d31ed2531787d4" providerId="LiveId" clId="{4A7863AC-B61A-442C-BCED-8F44E32ADA30}" dt="2021-06-06T20:48:39.133" v="1402" actId="478"/>
          <ac:picMkLst>
            <pc:docMk/>
            <pc:sldMk cId="1380127422" sldId="317"/>
            <ac:picMk id="23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6T20:48:57.958" v="1405" actId="1076"/>
          <ac:picMkLst>
            <pc:docMk/>
            <pc:sldMk cId="1380127422" sldId="317"/>
            <ac:picMk id="25" creationId="{2B32FBFC-864C-4AA7-9DA7-5042D8F6F742}"/>
          </ac:picMkLst>
        </pc:picChg>
        <pc:cxnChg chg="del">
          <ac:chgData name="Andrew Faber" userId="79d31ed2531787d4" providerId="LiveId" clId="{4A7863AC-B61A-442C-BCED-8F44E32ADA30}" dt="2021-06-06T20:48:39.133" v="1402" actId="478"/>
          <ac:cxnSpMkLst>
            <pc:docMk/>
            <pc:sldMk cId="1380127422" sldId="317"/>
            <ac:cxnSpMk id="9" creationId="{00000000-0000-0000-0000-000000000000}"/>
          </ac:cxnSpMkLst>
        </pc:cxnChg>
        <pc:cxnChg chg="del">
          <ac:chgData name="Andrew Faber" userId="79d31ed2531787d4" providerId="LiveId" clId="{4A7863AC-B61A-442C-BCED-8F44E32ADA30}" dt="2021-06-06T20:48:39.133" v="1402" actId="478"/>
          <ac:cxnSpMkLst>
            <pc:docMk/>
            <pc:sldMk cId="1380127422" sldId="317"/>
            <ac:cxnSpMk id="24" creationId="{00000000-0000-0000-0000-000000000000}"/>
          </ac:cxnSpMkLst>
        </pc:cxnChg>
      </pc:sldChg>
      <pc:sldChg chg="modSp mod">
        <pc:chgData name="Andrew Faber" userId="79d31ed2531787d4" providerId="LiveId" clId="{4A7863AC-B61A-442C-BCED-8F44E32ADA30}" dt="2021-06-06T00:19:13.608" v="494" actId="20577"/>
        <pc:sldMkLst>
          <pc:docMk/>
          <pc:sldMk cId="3780854148" sldId="322"/>
        </pc:sldMkLst>
        <pc:spChg chg="mod">
          <ac:chgData name="Andrew Faber" userId="79d31ed2531787d4" providerId="LiveId" clId="{4A7863AC-B61A-442C-BCED-8F44E32ADA30}" dt="2021-06-06T00:19:13.608" v="494" actId="20577"/>
          <ac:spMkLst>
            <pc:docMk/>
            <pc:sldMk cId="3780854148" sldId="322"/>
            <ac:spMk id="12" creationId="{9913A121-B5B9-4B36-868B-086A76B928DB}"/>
          </ac:spMkLst>
        </pc:spChg>
      </pc:sldChg>
      <pc:sldChg chg="add del">
        <pc:chgData name="Andrew Faber" userId="79d31ed2531787d4" providerId="LiveId" clId="{4A7863AC-B61A-442C-BCED-8F44E32ADA30}" dt="2021-06-06T20:49:01.258" v="1406" actId="2696"/>
        <pc:sldMkLst>
          <pc:docMk/>
          <pc:sldMk cId="2815114746" sldId="328"/>
        </pc:sldMkLst>
      </pc:sldChg>
      <pc:sldChg chg="add del">
        <pc:chgData name="Andrew Faber" userId="79d31ed2531787d4" providerId="LiveId" clId="{4A7863AC-B61A-442C-BCED-8F44E32ADA30}" dt="2021-06-06T20:39:01.632" v="1279" actId="47"/>
        <pc:sldMkLst>
          <pc:docMk/>
          <pc:sldMk cId="281518361" sldId="329"/>
        </pc:sldMkLst>
      </pc:sldChg>
      <pc:sldChg chg="add del">
        <pc:chgData name="Andrew Faber" userId="79d31ed2531787d4" providerId="LiveId" clId="{4A7863AC-B61A-442C-BCED-8F44E32ADA30}" dt="2021-06-06T20:38:43.302" v="1277" actId="2696"/>
        <pc:sldMkLst>
          <pc:docMk/>
          <pc:sldMk cId="3139662176" sldId="329"/>
        </pc:sldMkLst>
      </pc:sldChg>
      <pc:sldChg chg="addSp delSp modSp add del mod">
        <pc:chgData name="Andrew Faber" userId="79d31ed2531787d4" providerId="LiveId" clId="{4A7863AC-B61A-442C-BCED-8F44E32ADA30}" dt="2021-06-06T20:46:51.991" v="1401" actId="47"/>
        <pc:sldMkLst>
          <pc:docMk/>
          <pc:sldMk cId="1677163798" sldId="330"/>
        </pc:sldMkLst>
        <pc:spChg chg="del">
          <ac:chgData name="Andrew Faber" userId="79d31ed2531787d4" providerId="LiveId" clId="{4A7863AC-B61A-442C-BCED-8F44E32ADA30}" dt="2021-06-06T20:40:39.684" v="1299" actId="478"/>
          <ac:spMkLst>
            <pc:docMk/>
            <pc:sldMk cId="1677163798" sldId="330"/>
            <ac:spMk id="6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0:40:40.619" v="1300"/>
          <ac:spMkLst>
            <pc:docMk/>
            <pc:sldMk cId="1677163798" sldId="330"/>
            <ac:spMk id="29" creationId="{DD52805F-5622-40FA-BFBC-1118DC096B17}"/>
          </ac:spMkLst>
        </pc:spChg>
        <pc:spChg chg="add mod">
          <ac:chgData name="Andrew Faber" userId="79d31ed2531787d4" providerId="LiveId" clId="{4A7863AC-B61A-442C-BCED-8F44E32ADA30}" dt="2021-06-06T20:40:40.619" v="1300"/>
          <ac:spMkLst>
            <pc:docMk/>
            <pc:sldMk cId="1677163798" sldId="330"/>
            <ac:spMk id="35" creationId="{37985FD9-E7A9-4023-B74E-4B36E2FE34BB}"/>
          </ac:spMkLst>
        </pc:spChg>
        <pc:spChg chg="add mod">
          <ac:chgData name="Andrew Faber" userId="79d31ed2531787d4" providerId="LiveId" clId="{4A7863AC-B61A-442C-BCED-8F44E32ADA30}" dt="2021-06-06T20:40:40.619" v="1300"/>
          <ac:spMkLst>
            <pc:docMk/>
            <pc:sldMk cId="1677163798" sldId="330"/>
            <ac:spMk id="36" creationId="{A1E28621-2573-423C-B16C-8BC3ECE62C50}"/>
          </ac:spMkLst>
        </pc:spChg>
        <pc:spChg chg="add mod">
          <ac:chgData name="Andrew Faber" userId="79d31ed2531787d4" providerId="LiveId" clId="{4A7863AC-B61A-442C-BCED-8F44E32ADA30}" dt="2021-06-06T20:40:40.619" v="1300"/>
          <ac:spMkLst>
            <pc:docMk/>
            <pc:sldMk cId="1677163798" sldId="330"/>
            <ac:spMk id="37" creationId="{CA360985-CEA6-461D-8893-BE0B46C8FBF6}"/>
          </ac:spMkLst>
        </pc:spChg>
        <pc:spChg chg="add mod">
          <ac:chgData name="Andrew Faber" userId="79d31ed2531787d4" providerId="LiveId" clId="{4A7863AC-B61A-442C-BCED-8F44E32ADA30}" dt="2021-06-06T20:40:40.619" v="1300"/>
          <ac:spMkLst>
            <pc:docMk/>
            <pc:sldMk cId="1677163798" sldId="330"/>
            <ac:spMk id="38" creationId="{EEBFC7BC-3069-4DE2-A34C-12FC5BC07FCE}"/>
          </ac:spMkLst>
        </pc:spChg>
        <pc:spChg chg="add mod">
          <ac:chgData name="Andrew Faber" userId="79d31ed2531787d4" providerId="LiveId" clId="{4A7863AC-B61A-442C-BCED-8F44E32ADA30}" dt="2021-06-06T20:40:40.619" v="1300"/>
          <ac:spMkLst>
            <pc:docMk/>
            <pc:sldMk cId="1677163798" sldId="330"/>
            <ac:spMk id="39" creationId="{F8AD6B44-2709-4366-A0A9-F15C32C4173A}"/>
          </ac:spMkLst>
        </pc:spChg>
        <pc:graphicFrameChg chg="modGraphic">
          <ac:chgData name="Andrew Faber" userId="79d31ed2531787d4" providerId="LiveId" clId="{4A7863AC-B61A-442C-BCED-8F44E32ADA30}" dt="2021-06-06T20:39:53.150" v="1291" actId="20577"/>
          <ac:graphicFrameMkLst>
            <pc:docMk/>
            <pc:sldMk cId="1677163798" sldId="330"/>
            <ac:graphicFrameMk id="2" creationId="{00000000-0000-0000-0000-000000000000}"/>
          </ac:graphicFrameMkLst>
        </pc:graphicFrameChg>
        <pc:picChg chg="del">
          <ac:chgData name="Andrew Faber" userId="79d31ed2531787d4" providerId="LiveId" clId="{4A7863AC-B61A-442C-BCED-8F44E32ADA30}" dt="2021-06-06T20:40:39.684" v="1299" actId="478"/>
          <ac:picMkLst>
            <pc:docMk/>
            <pc:sldMk cId="1677163798" sldId="330"/>
            <ac:picMk id="19" creationId="{00000000-0000-0000-0000-000000000000}"/>
          </ac:picMkLst>
        </pc:picChg>
        <pc:picChg chg="del">
          <ac:chgData name="Andrew Faber" userId="79d31ed2531787d4" providerId="LiveId" clId="{4A7863AC-B61A-442C-BCED-8F44E32ADA30}" dt="2021-06-06T20:40:39.684" v="1299" actId="478"/>
          <ac:picMkLst>
            <pc:docMk/>
            <pc:sldMk cId="1677163798" sldId="330"/>
            <ac:picMk id="23" creationId="{00000000-0000-0000-0000-000000000000}"/>
          </ac:picMkLst>
        </pc:picChg>
        <pc:picChg chg="add mod">
          <ac:chgData name="Andrew Faber" userId="79d31ed2531787d4" providerId="LiveId" clId="{4A7863AC-B61A-442C-BCED-8F44E32ADA30}" dt="2021-06-06T20:40:40.619" v="1300"/>
          <ac:picMkLst>
            <pc:docMk/>
            <pc:sldMk cId="1677163798" sldId="330"/>
            <ac:picMk id="27" creationId="{E158632F-8668-4E68-B47B-0063C3390031}"/>
          </ac:picMkLst>
        </pc:picChg>
        <pc:picChg chg="add mod">
          <ac:chgData name="Andrew Faber" userId="79d31ed2531787d4" providerId="LiveId" clId="{4A7863AC-B61A-442C-BCED-8F44E32ADA30}" dt="2021-06-06T20:40:40.619" v="1300"/>
          <ac:picMkLst>
            <pc:docMk/>
            <pc:sldMk cId="1677163798" sldId="330"/>
            <ac:picMk id="28" creationId="{F24D4B27-DB94-4826-BE75-CD4D4291E65F}"/>
          </ac:picMkLst>
        </pc:picChg>
        <pc:picChg chg="add mod">
          <ac:chgData name="Andrew Faber" userId="79d31ed2531787d4" providerId="LiveId" clId="{4A7863AC-B61A-442C-BCED-8F44E32ADA30}" dt="2021-06-06T20:40:40.619" v="1300"/>
          <ac:picMkLst>
            <pc:docMk/>
            <pc:sldMk cId="1677163798" sldId="330"/>
            <ac:picMk id="33" creationId="{C824C646-C0F3-4C37-96E2-1C6228903076}"/>
          </ac:picMkLst>
        </pc:picChg>
        <pc:picChg chg="add mod">
          <ac:chgData name="Andrew Faber" userId="79d31ed2531787d4" providerId="LiveId" clId="{4A7863AC-B61A-442C-BCED-8F44E32ADA30}" dt="2021-06-06T20:40:40.619" v="1300"/>
          <ac:picMkLst>
            <pc:docMk/>
            <pc:sldMk cId="1677163798" sldId="330"/>
            <ac:picMk id="34" creationId="{6DAB204B-3D84-4A5F-BCA7-AB2D22EDB9F3}"/>
          </ac:picMkLst>
        </pc:picChg>
        <pc:cxnChg chg="del">
          <ac:chgData name="Andrew Faber" userId="79d31ed2531787d4" providerId="LiveId" clId="{4A7863AC-B61A-442C-BCED-8F44E32ADA30}" dt="2021-06-06T20:40:39.684" v="1299" actId="478"/>
          <ac:cxnSpMkLst>
            <pc:docMk/>
            <pc:sldMk cId="1677163798" sldId="330"/>
            <ac:cxnSpMk id="9" creationId="{00000000-0000-0000-0000-000000000000}"/>
          </ac:cxnSpMkLst>
        </pc:cxnChg>
        <pc:cxnChg chg="del">
          <ac:chgData name="Andrew Faber" userId="79d31ed2531787d4" providerId="LiveId" clId="{4A7863AC-B61A-442C-BCED-8F44E32ADA30}" dt="2021-06-06T20:40:39.684" v="1299" actId="478"/>
          <ac:cxnSpMkLst>
            <pc:docMk/>
            <pc:sldMk cId="1677163798" sldId="330"/>
            <ac:cxnSpMk id="24" creationId="{00000000-0000-0000-0000-000000000000}"/>
          </ac:cxnSpMkLst>
        </pc:cxnChg>
        <pc:cxnChg chg="add mod">
          <ac:chgData name="Andrew Faber" userId="79d31ed2531787d4" providerId="LiveId" clId="{4A7863AC-B61A-442C-BCED-8F44E32ADA30}" dt="2021-06-06T20:40:40.619" v="1300"/>
          <ac:cxnSpMkLst>
            <pc:docMk/>
            <pc:sldMk cId="1677163798" sldId="330"/>
            <ac:cxnSpMk id="31" creationId="{6F74923A-290E-478B-8C29-13EB68EFE3B0}"/>
          </ac:cxnSpMkLst>
        </pc:cxnChg>
        <pc:cxnChg chg="add mod">
          <ac:chgData name="Andrew Faber" userId="79d31ed2531787d4" providerId="LiveId" clId="{4A7863AC-B61A-442C-BCED-8F44E32ADA30}" dt="2021-06-06T20:40:40.619" v="1300"/>
          <ac:cxnSpMkLst>
            <pc:docMk/>
            <pc:sldMk cId="1677163798" sldId="330"/>
            <ac:cxnSpMk id="32" creationId="{8AB40684-8390-4DEA-9327-DA9072CC893E}"/>
          </ac:cxnSpMkLst>
        </pc:cxnChg>
        <pc:cxnChg chg="add mod">
          <ac:chgData name="Andrew Faber" userId="79d31ed2531787d4" providerId="LiveId" clId="{4A7863AC-B61A-442C-BCED-8F44E32ADA30}" dt="2021-06-06T20:40:40.619" v="1300"/>
          <ac:cxnSpMkLst>
            <pc:docMk/>
            <pc:sldMk cId="1677163798" sldId="330"/>
            <ac:cxnSpMk id="40" creationId="{D5AE78DF-D19F-4DDD-A67E-3772D35265F3}"/>
          </ac:cxnSpMkLst>
        </pc:cxnChg>
      </pc:sldChg>
      <pc:sldChg chg="add del">
        <pc:chgData name="Andrew Faber" userId="79d31ed2531787d4" providerId="LiveId" clId="{4A7863AC-B61A-442C-BCED-8F44E32ADA30}" dt="2021-06-06T20:38:43.302" v="1277" actId="2696"/>
        <pc:sldMkLst>
          <pc:docMk/>
          <pc:sldMk cId="1775093788" sldId="330"/>
        </pc:sldMkLst>
      </pc:sldChg>
      <pc:sldChg chg="addSp delSp modSp mod">
        <pc:chgData name="Andrew Faber" userId="79d31ed2531787d4" providerId="LiveId" clId="{4A7863AC-B61A-442C-BCED-8F44E32ADA30}" dt="2021-06-07T23:09:16.050" v="4943" actId="14100"/>
        <pc:sldMkLst>
          <pc:docMk/>
          <pc:sldMk cId="1228672706" sldId="337"/>
        </pc:sldMkLst>
        <pc:spChg chg="del mod">
          <ac:chgData name="Andrew Faber" userId="79d31ed2531787d4" providerId="LiveId" clId="{4A7863AC-B61A-442C-BCED-8F44E32ADA30}" dt="2021-06-06T23:36:09.077" v="1650" actId="478"/>
          <ac:spMkLst>
            <pc:docMk/>
            <pc:sldMk cId="1228672706" sldId="337"/>
            <ac:spMk id="5" creationId="{3BCEDF65-D9FF-4130-B71F-21F48B02B64D}"/>
          </ac:spMkLst>
        </pc:spChg>
        <pc:spChg chg="mod">
          <ac:chgData name="Andrew Faber" userId="79d31ed2531787d4" providerId="LiveId" clId="{4A7863AC-B61A-442C-BCED-8F44E32ADA30}" dt="2021-06-07T23:09:16.050" v="4943" actId="14100"/>
          <ac:spMkLst>
            <pc:docMk/>
            <pc:sldMk cId="1228672706" sldId="337"/>
            <ac:spMk id="6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3:36:19.142" v="1651" actId="1076"/>
          <ac:spMkLst>
            <pc:docMk/>
            <pc:sldMk cId="1228672706" sldId="337"/>
            <ac:spMk id="8" creationId="{E8C9CC25-1015-4902-991D-0A04489D2173}"/>
          </ac:spMkLst>
        </pc:spChg>
      </pc:sldChg>
      <pc:sldChg chg="modSp mod">
        <pc:chgData name="Andrew Faber" userId="79d31ed2531787d4" providerId="LiveId" clId="{4A7863AC-B61A-442C-BCED-8F44E32ADA30}" dt="2021-06-07T23:32:33.341" v="5108"/>
        <pc:sldMkLst>
          <pc:docMk/>
          <pc:sldMk cId="2795160611" sldId="345"/>
        </pc:sldMkLst>
        <pc:spChg chg="mod">
          <ac:chgData name="Andrew Faber" userId="79d31ed2531787d4" providerId="LiveId" clId="{4A7863AC-B61A-442C-BCED-8F44E32ADA30}" dt="2021-06-07T23:32:33.341" v="5108"/>
          <ac:spMkLst>
            <pc:docMk/>
            <pc:sldMk cId="2795160611" sldId="345"/>
            <ac:spMk id="12" creationId="{00000000-0000-0000-0000-000000000000}"/>
          </ac:spMkLst>
        </pc:spChg>
      </pc:sldChg>
      <pc:sldChg chg="add del">
        <pc:chgData name="Andrew Faber" userId="79d31ed2531787d4" providerId="LiveId" clId="{4A7863AC-B61A-442C-BCED-8F44E32ADA30}" dt="2021-06-06T23:36:54.182" v="1653" actId="47"/>
        <pc:sldMkLst>
          <pc:docMk/>
          <pc:sldMk cId="1379368713" sldId="350"/>
        </pc:sldMkLst>
      </pc:sldChg>
      <pc:sldChg chg="addSp delSp modSp del mod">
        <pc:chgData name="Andrew Faber" userId="79d31ed2531787d4" providerId="LiveId" clId="{4A7863AC-B61A-442C-BCED-8F44E32ADA30}" dt="2021-06-06T23:36:24.487" v="1652" actId="2696"/>
        <pc:sldMkLst>
          <pc:docMk/>
          <pc:sldMk cId="3102466835" sldId="358"/>
        </pc:sldMkLst>
        <pc:spChg chg="del">
          <ac:chgData name="Andrew Faber" userId="79d31ed2531787d4" providerId="LiveId" clId="{4A7863AC-B61A-442C-BCED-8F44E32ADA30}" dt="2021-06-06T23:35:21.830" v="1643" actId="478"/>
          <ac:spMkLst>
            <pc:docMk/>
            <pc:sldMk cId="3102466835" sldId="358"/>
            <ac:spMk id="10" creationId="{D1AB2FB3-D2E9-4EE8-8F60-1EC4D1564DBC}"/>
          </ac:spMkLst>
        </pc:spChg>
        <pc:spChg chg="add mod">
          <ac:chgData name="Andrew Faber" userId="79d31ed2531787d4" providerId="LiveId" clId="{4A7863AC-B61A-442C-BCED-8F44E32ADA30}" dt="2021-06-06T23:35:40.724" v="1646"/>
          <ac:spMkLst>
            <pc:docMk/>
            <pc:sldMk cId="3102466835" sldId="358"/>
            <ac:spMk id="11" creationId="{4E7126C2-E346-4FA8-8E79-81D26F582CB1}"/>
          </ac:spMkLst>
        </pc:spChg>
        <pc:picChg chg="del">
          <ac:chgData name="Andrew Faber" userId="79d31ed2531787d4" providerId="LiveId" clId="{4A7863AC-B61A-442C-BCED-8F44E32ADA30}" dt="2021-06-06T23:35:19.735" v="1642" actId="478"/>
          <ac:picMkLst>
            <pc:docMk/>
            <pc:sldMk cId="3102466835" sldId="358"/>
            <ac:picMk id="9" creationId="{FE672DF4-FA3C-430B-BFAF-AD7F4F0D6D42}"/>
          </ac:picMkLst>
        </pc:picChg>
      </pc:sldChg>
      <pc:sldChg chg="addSp delSp modSp mod">
        <pc:chgData name="Andrew Faber" userId="79d31ed2531787d4" providerId="LiveId" clId="{4A7863AC-B61A-442C-BCED-8F44E32ADA30}" dt="2021-06-06T20:40:32.632" v="1298"/>
        <pc:sldMkLst>
          <pc:docMk/>
          <pc:sldMk cId="2439094617" sldId="363"/>
        </pc:sldMkLst>
        <pc:spChg chg="del">
          <ac:chgData name="Andrew Faber" userId="79d31ed2531787d4" providerId="LiveId" clId="{4A7863AC-B61A-442C-BCED-8F44E32ADA30}" dt="2021-06-06T20:40:31.458" v="1297" actId="478"/>
          <ac:spMkLst>
            <pc:docMk/>
            <pc:sldMk cId="2439094617" sldId="363"/>
            <ac:spMk id="6" creationId="{00000000-0000-0000-0000-000000000000}"/>
          </ac:spMkLst>
        </pc:spChg>
        <pc:spChg chg="del">
          <ac:chgData name="Andrew Faber" userId="79d31ed2531787d4" providerId="LiveId" clId="{4A7863AC-B61A-442C-BCED-8F44E32ADA30}" dt="2021-06-06T20:40:31.458" v="1297" actId="478"/>
          <ac:spMkLst>
            <pc:docMk/>
            <pc:sldMk cId="2439094617" sldId="363"/>
            <ac:spMk id="27" creationId="{CDBC8EF7-3E1B-4A79-98FA-654B451957AD}"/>
          </ac:spMkLst>
        </pc:spChg>
        <pc:spChg chg="del">
          <ac:chgData name="Andrew Faber" userId="79d31ed2531787d4" providerId="LiveId" clId="{4A7863AC-B61A-442C-BCED-8F44E32ADA30}" dt="2021-06-06T20:40:31.458" v="1297" actId="478"/>
          <ac:spMkLst>
            <pc:docMk/>
            <pc:sldMk cId="2439094617" sldId="363"/>
            <ac:spMk id="28" creationId="{906DBA77-4171-4D85-BD08-0F8BC00E22CB}"/>
          </ac:spMkLst>
        </pc:spChg>
        <pc:spChg chg="del">
          <ac:chgData name="Andrew Faber" userId="79d31ed2531787d4" providerId="LiveId" clId="{4A7863AC-B61A-442C-BCED-8F44E32ADA30}" dt="2021-06-06T20:40:31.458" v="1297" actId="478"/>
          <ac:spMkLst>
            <pc:docMk/>
            <pc:sldMk cId="2439094617" sldId="363"/>
            <ac:spMk id="29" creationId="{7BE9B11A-42CC-44B3-99B7-68CFF8BE77D6}"/>
          </ac:spMkLst>
        </pc:spChg>
        <pc:spChg chg="del">
          <ac:chgData name="Andrew Faber" userId="79d31ed2531787d4" providerId="LiveId" clId="{4A7863AC-B61A-442C-BCED-8F44E32ADA30}" dt="2021-06-06T20:40:31.458" v="1297" actId="478"/>
          <ac:spMkLst>
            <pc:docMk/>
            <pc:sldMk cId="2439094617" sldId="363"/>
            <ac:spMk id="30" creationId="{E271AC28-7F38-45A2-8322-033C08AB6CE4}"/>
          </ac:spMkLst>
        </pc:spChg>
        <pc:spChg chg="del">
          <ac:chgData name="Andrew Faber" userId="79d31ed2531787d4" providerId="LiveId" clId="{4A7863AC-B61A-442C-BCED-8F44E32ADA30}" dt="2021-06-06T20:40:31.458" v="1297" actId="478"/>
          <ac:spMkLst>
            <pc:docMk/>
            <pc:sldMk cId="2439094617" sldId="363"/>
            <ac:spMk id="31" creationId="{5499E967-4322-43F3-9121-444485C02D4D}"/>
          </ac:spMkLst>
        </pc:spChg>
        <pc:spChg chg="add mod">
          <ac:chgData name="Andrew Faber" userId="79d31ed2531787d4" providerId="LiveId" clId="{4A7863AC-B61A-442C-BCED-8F44E32ADA30}" dt="2021-06-06T20:40:32.632" v="1298"/>
          <ac:spMkLst>
            <pc:docMk/>
            <pc:sldMk cId="2439094617" sldId="363"/>
            <ac:spMk id="35" creationId="{22A86A85-7461-4DC8-A515-C435A0BEA948}"/>
          </ac:spMkLst>
        </pc:spChg>
        <pc:spChg chg="add mod">
          <ac:chgData name="Andrew Faber" userId="79d31ed2531787d4" providerId="LiveId" clId="{4A7863AC-B61A-442C-BCED-8F44E32ADA30}" dt="2021-06-06T20:40:32.632" v="1298"/>
          <ac:spMkLst>
            <pc:docMk/>
            <pc:sldMk cId="2439094617" sldId="363"/>
            <ac:spMk id="40" creationId="{7F121E92-79AC-4052-A843-F5FFBB765819}"/>
          </ac:spMkLst>
        </pc:spChg>
        <pc:spChg chg="add mod">
          <ac:chgData name="Andrew Faber" userId="79d31ed2531787d4" providerId="LiveId" clId="{4A7863AC-B61A-442C-BCED-8F44E32ADA30}" dt="2021-06-06T20:40:32.632" v="1298"/>
          <ac:spMkLst>
            <pc:docMk/>
            <pc:sldMk cId="2439094617" sldId="363"/>
            <ac:spMk id="41" creationId="{6F5FDA4D-59CF-400F-88ED-1BF8A394FACA}"/>
          </ac:spMkLst>
        </pc:spChg>
        <pc:spChg chg="add mod">
          <ac:chgData name="Andrew Faber" userId="79d31ed2531787d4" providerId="LiveId" clId="{4A7863AC-B61A-442C-BCED-8F44E32ADA30}" dt="2021-06-06T20:40:32.632" v="1298"/>
          <ac:spMkLst>
            <pc:docMk/>
            <pc:sldMk cId="2439094617" sldId="363"/>
            <ac:spMk id="42" creationId="{3D89855C-6B07-42B8-8739-CDF1CBBB9D04}"/>
          </ac:spMkLst>
        </pc:spChg>
        <pc:spChg chg="add mod">
          <ac:chgData name="Andrew Faber" userId="79d31ed2531787d4" providerId="LiveId" clId="{4A7863AC-B61A-442C-BCED-8F44E32ADA30}" dt="2021-06-06T20:40:32.632" v="1298"/>
          <ac:spMkLst>
            <pc:docMk/>
            <pc:sldMk cId="2439094617" sldId="363"/>
            <ac:spMk id="43" creationId="{684BDAB0-A58D-4C22-9998-4052AA7D0048}"/>
          </ac:spMkLst>
        </pc:spChg>
        <pc:spChg chg="add mod">
          <ac:chgData name="Andrew Faber" userId="79d31ed2531787d4" providerId="LiveId" clId="{4A7863AC-B61A-442C-BCED-8F44E32ADA30}" dt="2021-06-06T20:40:32.632" v="1298"/>
          <ac:spMkLst>
            <pc:docMk/>
            <pc:sldMk cId="2439094617" sldId="363"/>
            <ac:spMk id="44" creationId="{045C19F3-8199-4938-9A13-581803286A32}"/>
          </ac:spMkLst>
        </pc:spChg>
        <pc:graphicFrameChg chg="modGraphic">
          <ac:chgData name="Andrew Faber" userId="79d31ed2531787d4" providerId="LiveId" clId="{4A7863AC-B61A-442C-BCED-8F44E32ADA30}" dt="2021-06-06T20:39:22.817" v="1283" actId="20577"/>
          <ac:graphicFrameMkLst>
            <pc:docMk/>
            <pc:sldMk cId="2439094617" sldId="363"/>
            <ac:graphicFrameMk id="2" creationId="{00000000-0000-0000-0000-000000000000}"/>
          </ac:graphicFrameMkLst>
        </pc:graphicFrameChg>
        <pc:picChg chg="del">
          <ac:chgData name="Andrew Faber" userId="79d31ed2531787d4" providerId="LiveId" clId="{4A7863AC-B61A-442C-BCED-8F44E32ADA30}" dt="2021-06-06T20:40:31.458" v="1297" actId="478"/>
          <ac:picMkLst>
            <pc:docMk/>
            <pc:sldMk cId="2439094617" sldId="363"/>
            <ac:picMk id="19" creationId="{00000000-0000-0000-0000-000000000000}"/>
          </ac:picMkLst>
        </pc:picChg>
        <pc:picChg chg="del">
          <ac:chgData name="Andrew Faber" userId="79d31ed2531787d4" providerId="LiveId" clId="{4A7863AC-B61A-442C-BCED-8F44E32ADA30}" dt="2021-06-06T20:40:31.458" v="1297" actId="478"/>
          <ac:picMkLst>
            <pc:docMk/>
            <pc:sldMk cId="2439094617" sldId="363"/>
            <ac:picMk id="23" creationId="{00000000-0000-0000-0000-000000000000}"/>
          </ac:picMkLst>
        </pc:picChg>
        <pc:picChg chg="del">
          <ac:chgData name="Andrew Faber" userId="79d31ed2531787d4" providerId="LiveId" clId="{4A7863AC-B61A-442C-BCED-8F44E32ADA30}" dt="2021-06-06T20:40:31.458" v="1297" actId="478"/>
          <ac:picMkLst>
            <pc:docMk/>
            <pc:sldMk cId="2439094617" sldId="363"/>
            <ac:picMk id="25" creationId="{B113BFFE-77A4-4922-9FB6-1CC2BA0FE82C}"/>
          </ac:picMkLst>
        </pc:picChg>
        <pc:picChg chg="del">
          <ac:chgData name="Andrew Faber" userId="79d31ed2531787d4" providerId="LiveId" clId="{4A7863AC-B61A-442C-BCED-8F44E32ADA30}" dt="2021-06-06T20:40:31.458" v="1297" actId="478"/>
          <ac:picMkLst>
            <pc:docMk/>
            <pc:sldMk cId="2439094617" sldId="363"/>
            <ac:picMk id="26" creationId="{ABCAD100-A3E8-4BF9-A4B0-FD363582DEB4}"/>
          </ac:picMkLst>
        </pc:picChg>
        <pc:picChg chg="add mod">
          <ac:chgData name="Andrew Faber" userId="79d31ed2531787d4" providerId="LiveId" clId="{4A7863AC-B61A-442C-BCED-8F44E32ADA30}" dt="2021-06-06T20:40:32.632" v="1298"/>
          <ac:picMkLst>
            <pc:docMk/>
            <pc:sldMk cId="2439094617" sldId="363"/>
            <ac:picMk id="33" creationId="{7D1A87E8-B809-4432-B071-4847861E33EB}"/>
          </ac:picMkLst>
        </pc:picChg>
        <pc:picChg chg="add mod">
          <ac:chgData name="Andrew Faber" userId="79d31ed2531787d4" providerId="LiveId" clId="{4A7863AC-B61A-442C-BCED-8F44E32ADA30}" dt="2021-06-06T20:40:32.632" v="1298"/>
          <ac:picMkLst>
            <pc:docMk/>
            <pc:sldMk cId="2439094617" sldId="363"/>
            <ac:picMk id="34" creationId="{9BD9329B-1228-4ED7-AB37-428ED9F7F0B3}"/>
          </ac:picMkLst>
        </pc:picChg>
        <pc:picChg chg="add mod">
          <ac:chgData name="Andrew Faber" userId="79d31ed2531787d4" providerId="LiveId" clId="{4A7863AC-B61A-442C-BCED-8F44E32ADA30}" dt="2021-06-06T20:40:32.632" v="1298"/>
          <ac:picMkLst>
            <pc:docMk/>
            <pc:sldMk cId="2439094617" sldId="363"/>
            <ac:picMk id="38" creationId="{10763C41-3EB6-49DB-AF7C-F34AE640C265}"/>
          </ac:picMkLst>
        </pc:picChg>
        <pc:picChg chg="add mod">
          <ac:chgData name="Andrew Faber" userId="79d31ed2531787d4" providerId="LiveId" clId="{4A7863AC-B61A-442C-BCED-8F44E32ADA30}" dt="2021-06-06T20:40:32.632" v="1298"/>
          <ac:picMkLst>
            <pc:docMk/>
            <pc:sldMk cId="2439094617" sldId="363"/>
            <ac:picMk id="39" creationId="{BB48B64D-AF6B-4313-AAFB-365AEE8A6AF1}"/>
          </ac:picMkLst>
        </pc:picChg>
        <pc:cxnChg chg="del">
          <ac:chgData name="Andrew Faber" userId="79d31ed2531787d4" providerId="LiveId" clId="{4A7863AC-B61A-442C-BCED-8F44E32ADA30}" dt="2021-06-06T20:40:31.458" v="1297" actId="478"/>
          <ac:cxnSpMkLst>
            <pc:docMk/>
            <pc:sldMk cId="2439094617" sldId="363"/>
            <ac:cxnSpMk id="9" creationId="{00000000-0000-0000-0000-000000000000}"/>
          </ac:cxnSpMkLst>
        </pc:cxnChg>
        <pc:cxnChg chg="del">
          <ac:chgData name="Andrew Faber" userId="79d31ed2531787d4" providerId="LiveId" clId="{4A7863AC-B61A-442C-BCED-8F44E32ADA30}" dt="2021-06-06T20:40:31.458" v="1297" actId="478"/>
          <ac:cxnSpMkLst>
            <pc:docMk/>
            <pc:sldMk cId="2439094617" sldId="363"/>
            <ac:cxnSpMk id="24" creationId="{00000000-0000-0000-0000-000000000000}"/>
          </ac:cxnSpMkLst>
        </pc:cxnChg>
        <pc:cxnChg chg="del">
          <ac:chgData name="Andrew Faber" userId="79d31ed2531787d4" providerId="LiveId" clId="{4A7863AC-B61A-442C-BCED-8F44E32ADA30}" dt="2021-06-06T20:40:31.458" v="1297" actId="478"/>
          <ac:cxnSpMkLst>
            <pc:docMk/>
            <pc:sldMk cId="2439094617" sldId="363"/>
            <ac:cxnSpMk id="32" creationId="{CC1559BC-11F5-46CE-9571-4C627ACA68C7}"/>
          </ac:cxnSpMkLst>
        </pc:cxnChg>
        <pc:cxnChg chg="add mod">
          <ac:chgData name="Andrew Faber" userId="79d31ed2531787d4" providerId="LiveId" clId="{4A7863AC-B61A-442C-BCED-8F44E32ADA30}" dt="2021-06-06T20:40:32.632" v="1298"/>
          <ac:cxnSpMkLst>
            <pc:docMk/>
            <pc:sldMk cId="2439094617" sldId="363"/>
            <ac:cxnSpMk id="36" creationId="{0109D36B-E74F-4276-8357-0EE1D75AC16E}"/>
          </ac:cxnSpMkLst>
        </pc:cxnChg>
        <pc:cxnChg chg="add mod">
          <ac:chgData name="Andrew Faber" userId="79d31ed2531787d4" providerId="LiveId" clId="{4A7863AC-B61A-442C-BCED-8F44E32ADA30}" dt="2021-06-06T20:40:32.632" v="1298"/>
          <ac:cxnSpMkLst>
            <pc:docMk/>
            <pc:sldMk cId="2439094617" sldId="363"/>
            <ac:cxnSpMk id="37" creationId="{F6D537C8-CAAC-4450-9A83-6AD1B7AD59EF}"/>
          </ac:cxnSpMkLst>
        </pc:cxnChg>
        <pc:cxnChg chg="add mod">
          <ac:chgData name="Andrew Faber" userId="79d31ed2531787d4" providerId="LiveId" clId="{4A7863AC-B61A-442C-BCED-8F44E32ADA30}" dt="2021-06-06T20:40:32.632" v="1298"/>
          <ac:cxnSpMkLst>
            <pc:docMk/>
            <pc:sldMk cId="2439094617" sldId="363"/>
            <ac:cxnSpMk id="45" creationId="{4B51EC41-4254-41E4-A64A-A699405C491D}"/>
          </ac:cxnSpMkLst>
        </pc:cxnChg>
      </pc:sldChg>
      <pc:sldChg chg="modSp mod ord">
        <pc:chgData name="Andrew Faber" userId="79d31ed2531787d4" providerId="LiveId" clId="{4A7863AC-B61A-442C-BCED-8F44E32ADA30}" dt="2021-06-06T19:18:54.585" v="1201"/>
        <pc:sldMkLst>
          <pc:docMk/>
          <pc:sldMk cId="302686215" sldId="368"/>
        </pc:sldMkLst>
        <pc:spChg chg="mod">
          <ac:chgData name="Andrew Faber" userId="79d31ed2531787d4" providerId="LiveId" clId="{4A7863AC-B61A-442C-BCED-8F44E32ADA30}" dt="2021-06-06T00:18:52.969" v="482" actId="1076"/>
          <ac:spMkLst>
            <pc:docMk/>
            <pc:sldMk cId="302686215" sldId="368"/>
            <ac:spMk id="65" creationId="{40406CF1-E58F-46F3-B500-EEAAFE12C74F}"/>
          </ac:spMkLst>
        </pc:spChg>
      </pc:sldChg>
      <pc:sldChg chg="delSp modSp mod">
        <pc:chgData name="Andrew Faber" userId="79d31ed2531787d4" providerId="LiveId" clId="{4A7863AC-B61A-442C-BCED-8F44E32ADA30}" dt="2021-06-06T23:38:42.692" v="1682"/>
        <pc:sldMkLst>
          <pc:docMk/>
          <pc:sldMk cId="3019643713" sldId="370"/>
        </pc:sldMkLst>
        <pc:spChg chg="del">
          <ac:chgData name="Andrew Faber" userId="79d31ed2531787d4" providerId="LiveId" clId="{4A7863AC-B61A-442C-BCED-8F44E32ADA30}" dt="2021-06-06T20:45:31.213" v="1391" actId="478"/>
          <ac:spMkLst>
            <pc:docMk/>
            <pc:sldMk cId="3019643713" sldId="370"/>
            <ac:spMk id="13" creationId="{00000000-0000-0000-0000-000000000000}"/>
          </ac:spMkLst>
        </pc:spChg>
        <pc:spChg chg="del mod">
          <ac:chgData name="Andrew Faber" userId="79d31ed2531787d4" providerId="LiveId" clId="{4A7863AC-B61A-442C-BCED-8F44E32ADA30}" dt="2021-06-06T20:45:33.072" v="1392" actId="478"/>
          <ac:spMkLst>
            <pc:docMk/>
            <pc:sldMk cId="3019643713" sldId="370"/>
            <ac:spMk id="15" creationId="{00000000-0000-0000-0000-000000000000}"/>
          </ac:spMkLst>
        </pc:spChg>
        <pc:spChg chg="mod">
          <ac:chgData name="Andrew Faber" userId="79d31ed2531787d4" providerId="LiveId" clId="{4A7863AC-B61A-442C-BCED-8F44E32ADA30}" dt="2021-06-06T20:40:03.251" v="1292" actId="1076"/>
          <ac:spMkLst>
            <pc:docMk/>
            <pc:sldMk cId="3019643713" sldId="370"/>
            <ac:spMk id="66" creationId="{A7298C97-B612-4F8F-9FAA-CFFAB12464E2}"/>
          </ac:spMkLst>
        </pc:spChg>
        <pc:spChg chg="mod">
          <ac:chgData name="Andrew Faber" userId="79d31ed2531787d4" providerId="LiveId" clId="{4A7863AC-B61A-442C-BCED-8F44E32ADA30}" dt="2021-06-06T20:40:08.482" v="1294" actId="1076"/>
          <ac:spMkLst>
            <pc:docMk/>
            <pc:sldMk cId="3019643713" sldId="370"/>
            <ac:spMk id="67" creationId="{0B043AE2-9182-4850-8F90-212F7A4DF9F9}"/>
          </ac:spMkLst>
        </pc:spChg>
        <pc:spChg chg="mod">
          <ac:chgData name="Andrew Faber" userId="79d31ed2531787d4" providerId="LiveId" clId="{4A7863AC-B61A-442C-BCED-8F44E32ADA30}" dt="2021-06-06T20:40:11.727" v="1295" actId="1076"/>
          <ac:spMkLst>
            <pc:docMk/>
            <pc:sldMk cId="3019643713" sldId="370"/>
            <ac:spMk id="68" creationId="{3A4E5A57-2828-414C-A537-27A347D86102}"/>
          </ac:spMkLst>
        </pc:spChg>
        <pc:spChg chg="mod">
          <ac:chgData name="Andrew Faber" userId="79d31ed2531787d4" providerId="LiveId" clId="{4A7863AC-B61A-442C-BCED-8F44E32ADA30}" dt="2021-06-06T20:40:15.106" v="1296" actId="1076"/>
          <ac:spMkLst>
            <pc:docMk/>
            <pc:sldMk cId="3019643713" sldId="370"/>
            <ac:spMk id="69" creationId="{15073BA4-EC75-443D-9840-BED24BB5A82E}"/>
          </ac:spMkLst>
        </pc:spChg>
        <pc:spChg chg="mod">
          <ac:chgData name="Andrew Faber" userId="79d31ed2531787d4" providerId="LiveId" clId="{4A7863AC-B61A-442C-BCED-8F44E32ADA30}" dt="2021-06-06T20:40:06.276" v="1293" actId="1076"/>
          <ac:spMkLst>
            <pc:docMk/>
            <pc:sldMk cId="3019643713" sldId="370"/>
            <ac:spMk id="70" creationId="{5E001971-B048-4780-AFB2-0139A941DE38}"/>
          </ac:spMkLst>
        </pc:spChg>
        <pc:graphicFrameChg chg="mod modGraphic">
          <ac:chgData name="Andrew Faber" userId="79d31ed2531787d4" providerId="LiveId" clId="{4A7863AC-B61A-442C-BCED-8F44E32ADA30}" dt="2021-06-06T23:38:42.692" v="1682"/>
          <ac:graphicFrameMkLst>
            <pc:docMk/>
            <pc:sldMk cId="3019643713" sldId="370"/>
            <ac:graphicFrameMk id="2" creationId="{00000000-0000-0000-0000-000000000000}"/>
          </ac:graphicFrameMkLst>
        </pc:graphicFrameChg>
      </pc:sldChg>
      <pc:sldChg chg="addSp delSp modSp mod modAnim">
        <pc:chgData name="Andrew Faber" userId="79d31ed2531787d4" providerId="LiveId" clId="{4A7863AC-B61A-442C-BCED-8F44E32ADA30}" dt="2021-06-07T23:48:27.641" v="5115" actId="1076"/>
        <pc:sldMkLst>
          <pc:docMk/>
          <pc:sldMk cId="1806753574" sldId="373"/>
        </pc:sldMkLst>
        <pc:spChg chg="add mod">
          <ac:chgData name="Andrew Faber" userId="79d31ed2531787d4" providerId="LiveId" clId="{4A7863AC-B61A-442C-BCED-8F44E32ADA30}" dt="2021-06-07T23:04:26.407" v="4831" actId="1076"/>
          <ac:spMkLst>
            <pc:docMk/>
            <pc:sldMk cId="1806753574" sldId="373"/>
            <ac:spMk id="2" creationId="{A0952AE5-A05B-41F7-A3CE-A913DF3C6D03}"/>
          </ac:spMkLst>
        </pc:spChg>
        <pc:spChg chg="mod">
          <ac:chgData name="Andrew Faber" userId="79d31ed2531787d4" providerId="LiveId" clId="{4A7863AC-B61A-442C-BCED-8F44E32ADA30}" dt="2021-06-07T23:48:13.571" v="5112" actId="179"/>
          <ac:spMkLst>
            <pc:docMk/>
            <pc:sldMk cId="1806753574" sldId="373"/>
            <ac:spMk id="3" creationId="{00000000-0000-0000-0000-000000000000}"/>
          </ac:spMkLst>
        </pc:spChg>
        <pc:spChg chg="add del mod">
          <ac:chgData name="Andrew Faber" userId="79d31ed2531787d4" providerId="LiveId" clId="{4A7863AC-B61A-442C-BCED-8F44E32ADA30}" dt="2021-06-07T22:49:03.659" v="4679" actId="767"/>
          <ac:spMkLst>
            <pc:docMk/>
            <pc:sldMk cId="1806753574" sldId="373"/>
            <ac:spMk id="5" creationId="{2E616B67-1CA9-40A1-8B2C-CB01D86825EB}"/>
          </ac:spMkLst>
        </pc:spChg>
        <pc:spChg chg="mod">
          <ac:chgData name="Andrew Faber" userId="79d31ed2531787d4" providerId="LiveId" clId="{4A7863AC-B61A-442C-BCED-8F44E32ADA30}" dt="2021-06-07T23:04:48.940" v="4837" actId="1076"/>
          <ac:spMkLst>
            <pc:docMk/>
            <pc:sldMk cId="1806753574" sldId="373"/>
            <ac:spMk id="8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7T23:48:23.718" v="5114" actId="1076"/>
          <ac:spMkLst>
            <pc:docMk/>
            <pc:sldMk cId="1806753574" sldId="373"/>
            <ac:spMk id="11" creationId="{D062E34B-EC1A-453B-83F0-FFDD114802FB}"/>
          </ac:spMkLst>
        </pc:spChg>
        <pc:picChg chg="del mod">
          <ac:chgData name="Andrew Faber" userId="79d31ed2531787d4" providerId="LiveId" clId="{4A7863AC-B61A-442C-BCED-8F44E32ADA30}" dt="2021-06-07T22:58:04.921" v="4735" actId="478"/>
          <ac:picMkLst>
            <pc:docMk/>
            <pc:sldMk cId="1806753574" sldId="373"/>
            <ac:picMk id="9" creationId="{BF753254-6051-4DAC-B283-BCCC30B7D740}"/>
          </ac:picMkLst>
        </pc:picChg>
        <pc:picChg chg="add mod">
          <ac:chgData name="Andrew Faber" userId="79d31ed2531787d4" providerId="LiveId" clId="{4A7863AC-B61A-442C-BCED-8F44E32ADA30}" dt="2021-06-07T23:04:23.813" v="4830" actId="1076"/>
          <ac:picMkLst>
            <pc:docMk/>
            <pc:sldMk cId="1806753574" sldId="373"/>
            <ac:picMk id="10" creationId="{E20FB281-848C-40F2-B5DF-10D2176D97FE}"/>
          </ac:picMkLst>
        </pc:picChg>
        <pc:picChg chg="mod">
          <ac:chgData name="Andrew Faber" userId="79d31ed2531787d4" providerId="LiveId" clId="{4A7863AC-B61A-442C-BCED-8F44E32ADA30}" dt="2021-06-07T23:48:18.070" v="5113" actId="1076"/>
          <ac:picMkLst>
            <pc:docMk/>
            <pc:sldMk cId="1806753574" sldId="373"/>
            <ac:picMk id="12" creationId="{00000000-0000-0000-0000-000000000000}"/>
          </ac:picMkLst>
        </pc:picChg>
        <pc:picChg chg="mod">
          <ac:chgData name="Andrew Faber" userId="79d31ed2531787d4" providerId="LiveId" clId="{4A7863AC-B61A-442C-BCED-8F44E32ADA30}" dt="2021-06-07T23:48:27.641" v="5115" actId="1076"/>
          <ac:picMkLst>
            <pc:docMk/>
            <pc:sldMk cId="1806753574" sldId="373"/>
            <ac:picMk id="16" creationId="{00000000-0000-0000-0000-000000000000}"/>
          </ac:picMkLst>
        </pc:picChg>
        <pc:picChg chg="mod">
          <ac:chgData name="Andrew Faber" userId="79d31ed2531787d4" providerId="LiveId" clId="{4A7863AC-B61A-442C-BCED-8F44E32ADA30}" dt="2021-06-07T23:04:40.774" v="4833" actId="1076"/>
          <ac:picMkLst>
            <pc:docMk/>
            <pc:sldMk cId="1806753574" sldId="373"/>
            <ac:picMk id="17" creationId="{00000000-0000-0000-0000-000000000000}"/>
          </ac:picMkLst>
        </pc:picChg>
      </pc:sldChg>
      <pc:sldChg chg="modSp del mod modAnim">
        <pc:chgData name="Andrew Faber" userId="79d31ed2531787d4" providerId="LiveId" clId="{4A7863AC-B61A-442C-BCED-8F44E32ADA30}" dt="2021-06-07T00:35:41.953" v="2464" actId="2696"/>
        <pc:sldMkLst>
          <pc:docMk/>
          <pc:sldMk cId="3082105975" sldId="374"/>
        </pc:sldMkLst>
        <pc:picChg chg="mod">
          <ac:chgData name="Andrew Faber" userId="79d31ed2531787d4" providerId="LiveId" clId="{4A7863AC-B61A-442C-BCED-8F44E32ADA30}" dt="2021-06-06T22:16:32.765" v="1633" actId="1037"/>
          <ac:picMkLst>
            <pc:docMk/>
            <pc:sldMk cId="3082105975" sldId="374"/>
            <ac:picMk id="3" creationId="{0B7CF750-E52F-471A-99AB-E72FF3716C4B}"/>
          </ac:picMkLst>
        </pc:picChg>
      </pc:sldChg>
      <pc:sldChg chg="del">
        <pc:chgData name="Andrew Faber" userId="79d31ed2531787d4" providerId="LiveId" clId="{4A7863AC-B61A-442C-BCED-8F44E32ADA30}" dt="2021-06-07T00:44:57.760" v="2586" actId="47"/>
        <pc:sldMkLst>
          <pc:docMk/>
          <pc:sldMk cId="3880656984" sldId="377"/>
        </pc:sldMkLst>
      </pc:sldChg>
      <pc:sldChg chg="modSp del mod">
        <pc:chgData name="Andrew Faber" userId="79d31ed2531787d4" providerId="LiveId" clId="{4A7863AC-B61A-442C-BCED-8F44E32ADA30}" dt="2021-06-07T00:45:01.250" v="2587" actId="47"/>
        <pc:sldMkLst>
          <pc:docMk/>
          <pc:sldMk cId="1988707640" sldId="378"/>
        </pc:sldMkLst>
        <pc:picChg chg="mod modCrop">
          <ac:chgData name="Andrew Faber" userId="79d31ed2531787d4" providerId="LiveId" clId="{4A7863AC-B61A-442C-BCED-8F44E32ADA30}" dt="2021-06-07T00:40:27.109" v="2510" actId="732"/>
          <ac:picMkLst>
            <pc:docMk/>
            <pc:sldMk cId="1988707640" sldId="378"/>
            <ac:picMk id="14" creationId="{5038465F-CAC4-472C-A77E-142AA173E599}"/>
          </ac:picMkLst>
        </pc:picChg>
        <pc:picChg chg="mod modCrop">
          <ac:chgData name="Andrew Faber" userId="79d31ed2531787d4" providerId="LiveId" clId="{4A7863AC-B61A-442C-BCED-8F44E32ADA30}" dt="2021-06-07T00:40:33" v="2511" actId="732"/>
          <ac:picMkLst>
            <pc:docMk/>
            <pc:sldMk cId="1988707640" sldId="378"/>
            <ac:picMk id="18" creationId="{CC3CCA44-19F0-48B2-AF94-AC8ACC5114FE}"/>
          </ac:picMkLst>
        </pc:picChg>
        <pc:picChg chg="mod modCrop">
          <ac:chgData name="Andrew Faber" userId="79d31ed2531787d4" providerId="LiveId" clId="{4A7863AC-B61A-442C-BCED-8F44E32ADA30}" dt="2021-06-07T00:40:40.424" v="2512" actId="732"/>
          <ac:picMkLst>
            <pc:docMk/>
            <pc:sldMk cId="1988707640" sldId="378"/>
            <ac:picMk id="20" creationId="{07EC70F4-CC46-4007-B366-C5085067A864}"/>
          </ac:picMkLst>
        </pc:picChg>
      </pc:sldChg>
      <pc:sldChg chg="addSp delSp modSp mod modAnim">
        <pc:chgData name="Andrew Faber" userId="79d31ed2531787d4" providerId="LiveId" clId="{4A7863AC-B61A-442C-BCED-8F44E32ADA30}" dt="2021-06-07T19:25:15.345" v="3770" actId="478"/>
        <pc:sldMkLst>
          <pc:docMk/>
          <pc:sldMk cId="1568939729" sldId="379"/>
        </pc:sldMkLst>
        <pc:spChg chg="mod">
          <ac:chgData name="Andrew Faber" userId="79d31ed2531787d4" providerId="LiveId" clId="{4A7863AC-B61A-442C-BCED-8F44E32ADA30}" dt="2021-06-07T00:41:51.901" v="2521" actId="1076"/>
          <ac:spMkLst>
            <pc:docMk/>
            <pc:sldMk cId="1568939729" sldId="379"/>
            <ac:spMk id="15" creationId="{94E4CF3F-E990-4F49-BBCB-90CC3AEE7E82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31" creationId="{B498D1FE-EEA2-408F-B19A-21B1D2BA97E9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32" creationId="{DC6536C0-162A-4DDD-AB33-96B44DA7520D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33" creationId="{686308F3-B3B5-43CD-A1EA-6AB8D22D45F6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34" creationId="{B9E2DEB9-9FE4-444B-80E2-75747388E5E9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39" creationId="{DD56252E-D5AC-445E-828B-2A54DE6DA646}"/>
          </ac:spMkLst>
        </pc:spChg>
        <pc:spChg chg="add del mod">
          <ac:chgData name="Andrew Faber" userId="79d31ed2531787d4" providerId="LiveId" clId="{4A7863AC-B61A-442C-BCED-8F44E32ADA30}" dt="2021-06-07T00:45:16.478" v="2588" actId="478"/>
          <ac:spMkLst>
            <pc:docMk/>
            <pc:sldMk cId="1568939729" sldId="379"/>
            <ac:spMk id="43" creationId="{D279E044-D361-4C08-BD68-A65C0CE76F0F}"/>
          </ac:spMkLst>
        </pc:spChg>
        <pc:spChg chg="add del mod">
          <ac:chgData name="Andrew Faber" userId="79d31ed2531787d4" providerId="LiveId" clId="{4A7863AC-B61A-442C-BCED-8F44E32ADA30}" dt="2021-06-07T00:45:47.886" v="2596" actId="478"/>
          <ac:spMkLst>
            <pc:docMk/>
            <pc:sldMk cId="1568939729" sldId="379"/>
            <ac:spMk id="44" creationId="{8DBECEBB-1F0A-4435-8569-E4C422123591}"/>
          </ac:spMkLst>
        </pc:spChg>
        <pc:spChg chg="add del mod">
          <ac:chgData name="Andrew Faber" userId="79d31ed2531787d4" providerId="LiveId" clId="{4A7863AC-B61A-442C-BCED-8F44E32ADA30}" dt="2021-06-07T00:46:24.064" v="2607" actId="478"/>
          <ac:spMkLst>
            <pc:docMk/>
            <pc:sldMk cId="1568939729" sldId="379"/>
            <ac:spMk id="45" creationId="{A3726905-3543-4CBA-BA49-169B125D5C72}"/>
          </ac:spMkLst>
        </pc:spChg>
        <pc:spChg chg="add mod">
          <ac:chgData name="Andrew Faber" userId="79d31ed2531787d4" providerId="LiveId" clId="{4A7863AC-B61A-442C-BCED-8F44E32ADA30}" dt="2021-06-07T00:47:04.143" v="2615" actId="1076"/>
          <ac:spMkLst>
            <pc:docMk/>
            <pc:sldMk cId="1568939729" sldId="379"/>
            <ac:spMk id="46" creationId="{3D7CB7A1-CD6A-4DD1-A733-72C0CD2569CF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51" creationId="{F59CF224-F31E-4821-B3AF-CDB3BD747F84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52" creationId="{1BBF1B63-28F1-4275-8FE6-D196510B557F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53" creationId="{8A8336D0-E507-450D-B17A-A58405878BB7}"/>
          </ac:spMkLst>
        </pc:spChg>
        <pc:spChg chg="mod">
          <ac:chgData name="Andrew Faber" userId="79d31ed2531787d4" providerId="LiveId" clId="{4A7863AC-B61A-442C-BCED-8F44E32ADA30}" dt="2021-06-07T00:47:58.081" v="2624" actId="1076"/>
          <ac:spMkLst>
            <pc:docMk/>
            <pc:sldMk cId="1568939729" sldId="379"/>
            <ac:spMk id="54" creationId="{602068BA-10A1-4B7C-B269-2B6944296235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57" creationId="{9EFFF935-09C6-43FB-B994-4ACFCD4294C2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58" creationId="{99129E24-0EC9-4ED7-B32C-7A231AAA20FC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59" creationId="{58922977-CE36-4B33-B85A-A4961B47F1F0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60" creationId="{54F9F8AE-ABED-4B8A-8764-87B20DE85FB1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61" creationId="{8D38E04E-D4B6-45D2-BFCD-590FE1597ED6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62" creationId="{38C29085-8E71-43CC-9727-B60458CB1334}"/>
          </ac:spMkLst>
        </pc:spChg>
        <pc:spChg chg="add mod">
          <ac:chgData name="Andrew Faber" userId="79d31ed2531787d4" providerId="LiveId" clId="{4A7863AC-B61A-442C-BCED-8F44E32ADA30}" dt="2021-06-07T00:46:49.844" v="2613" actId="1076"/>
          <ac:spMkLst>
            <pc:docMk/>
            <pc:sldMk cId="1568939729" sldId="379"/>
            <ac:spMk id="63" creationId="{F1B901B3-16DC-4103-AD1D-9272DDB0418D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64" creationId="{4D01EF16-B8D6-44B5-946C-73A109B6F4B8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65" creationId="{D3AD8B88-0C09-4A46-8E9F-3AA5B7B7C0F6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66" creationId="{E0BB4AC3-B908-4951-9EF2-967D9ECDD504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67" creationId="{4D38E964-0BAD-47DC-B1E7-5E362A4367D7}"/>
          </ac:spMkLst>
        </pc:spChg>
        <pc:spChg chg="del">
          <ac:chgData name="Andrew Faber" userId="79d31ed2531787d4" providerId="LiveId" clId="{4A7863AC-B61A-442C-BCED-8F44E32ADA30}" dt="2021-06-07T00:40:52.317" v="2513" actId="478"/>
          <ac:spMkLst>
            <pc:docMk/>
            <pc:sldMk cId="1568939729" sldId="379"/>
            <ac:spMk id="68" creationId="{9BCD29FB-B3C7-4001-8018-D51C4B51B7D3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1" creationId="{5C83DDAB-8932-4F30-AC81-09C7766888DA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2" creationId="{0D87EF50-8AE3-4F38-AF7C-7F44E4878367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3" creationId="{4E7EA7E5-757B-4A20-B80C-33D46D0DF642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4" creationId="{B745998F-9165-43B0-8482-6445E0D95757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5" creationId="{FB3E5A7F-97A8-48E7-9141-0EA0A4FBAC0B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6" creationId="{B33DCB12-194E-4A89-8F4A-4620776A0E4E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7" creationId="{EB663FF1-BD7A-4D2F-B4A1-F85D7CB0A241}"/>
          </ac:spMkLst>
        </pc:spChg>
        <pc:spChg chg="del mod">
          <ac:chgData name="Andrew Faber" userId="79d31ed2531787d4" providerId="LiveId" clId="{4A7863AC-B61A-442C-BCED-8F44E32ADA30}" dt="2021-06-07T00:38:28.117" v="2493" actId="478"/>
          <ac:spMkLst>
            <pc:docMk/>
            <pc:sldMk cId="1568939729" sldId="379"/>
            <ac:spMk id="78" creationId="{E816AA20-5C85-47D1-97C7-BD301CC51DF9}"/>
          </ac:spMkLst>
        </pc:spChg>
        <pc:spChg chg="add mod">
          <ac:chgData name="Andrew Faber" userId="79d31ed2531787d4" providerId="LiveId" clId="{4A7863AC-B61A-442C-BCED-8F44E32ADA30}" dt="2021-06-07T00:45:39.071" v="2594" actId="1076"/>
          <ac:spMkLst>
            <pc:docMk/>
            <pc:sldMk cId="1568939729" sldId="379"/>
            <ac:spMk id="79" creationId="{F532758B-6C6B-46FB-B9C0-ACB87500206C}"/>
          </ac:spMkLst>
        </pc:spChg>
        <pc:spChg chg="add mod">
          <ac:chgData name="Andrew Faber" userId="79d31ed2531787d4" providerId="LiveId" clId="{4A7863AC-B61A-442C-BCED-8F44E32ADA30}" dt="2021-06-07T00:46:39.560" v="2612" actId="1076"/>
          <ac:spMkLst>
            <pc:docMk/>
            <pc:sldMk cId="1568939729" sldId="379"/>
            <ac:spMk id="80" creationId="{A33DB0DF-BCBB-4A75-A141-4F085F7B0948}"/>
          </ac:spMkLst>
        </pc:spChg>
        <pc:spChg chg="add mod">
          <ac:chgData name="Andrew Faber" userId="79d31ed2531787d4" providerId="LiveId" clId="{4A7863AC-B61A-442C-BCED-8F44E32ADA30}" dt="2021-06-07T00:46:36.817" v="2611" actId="1076"/>
          <ac:spMkLst>
            <pc:docMk/>
            <pc:sldMk cId="1568939729" sldId="379"/>
            <ac:spMk id="81" creationId="{20E90843-CF59-45AC-83C5-A69C3180A92E}"/>
          </ac:spMkLst>
        </pc:spChg>
        <pc:spChg chg="add del mod">
          <ac:chgData name="Andrew Faber" userId="79d31ed2531787d4" providerId="LiveId" clId="{4A7863AC-B61A-442C-BCED-8F44E32ADA30}" dt="2021-06-07T19:25:15.345" v="3770" actId="478"/>
          <ac:spMkLst>
            <pc:docMk/>
            <pc:sldMk cId="1568939729" sldId="379"/>
            <ac:spMk id="82" creationId="{1B4475BD-501E-4779-A876-82E3599A39B6}"/>
          </ac:spMkLst>
        </pc:spChg>
        <pc:picChg chg="del mod modCrop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6" creationId="{6C1A2202-8786-4663-993C-BCB581AA51A8}"/>
          </ac:picMkLst>
        </pc:picChg>
        <pc:picChg chg="del mod modCrop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9" creationId="{E3944D60-C434-4DA1-A719-686371BFBEF1}"/>
          </ac:picMkLst>
        </pc:picChg>
        <pc:picChg chg="del mod modCrop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12" creationId="{68F8DD4C-BC2E-435B-8962-CD83AB16AF02}"/>
          </ac:picMkLst>
        </pc:picChg>
        <pc:picChg chg="mod">
          <ac:chgData name="Andrew Faber" userId="79d31ed2531787d4" providerId="LiveId" clId="{4A7863AC-B61A-442C-BCED-8F44E32ADA30}" dt="2021-06-07T00:48:10.036" v="2627" actId="1076"/>
          <ac:picMkLst>
            <pc:docMk/>
            <pc:sldMk cId="1568939729" sldId="379"/>
            <ac:picMk id="17" creationId="{05716D69-BB9D-4E13-BA52-96F89A69948C}"/>
          </ac:picMkLst>
        </pc:picChg>
        <pc:picChg chg="add del mod">
          <ac:chgData name="Andrew Faber" userId="79d31ed2531787d4" providerId="LiveId" clId="{4A7863AC-B61A-442C-BCED-8F44E32ADA30}" dt="2021-06-07T00:48:08.192" v="2626" actId="1076"/>
          <ac:picMkLst>
            <pc:docMk/>
            <pc:sldMk cId="1568939729" sldId="379"/>
            <ac:picMk id="21" creationId="{5144706D-3CBE-46F3-A0A3-A388DDCAD66A}"/>
          </ac:picMkLst>
        </pc:picChg>
        <pc:picChg chg="del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35" creationId="{1900AB6B-09FE-4DEC-B168-ECA2B5C39D2A}"/>
          </ac:picMkLst>
        </pc:picChg>
        <pc:picChg chg="del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36" creationId="{40730830-418E-483C-BBD1-01A297E39B1C}"/>
          </ac:picMkLst>
        </pc:picChg>
        <pc:picChg chg="del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37" creationId="{4F76C87E-D58E-45E0-AE05-E8458D009959}"/>
          </ac:picMkLst>
        </pc:picChg>
        <pc:picChg chg="del">
          <ac:chgData name="Andrew Faber" userId="79d31ed2531787d4" providerId="LiveId" clId="{4A7863AC-B61A-442C-BCED-8F44E32ADA30}" dt="2021-06-07T00:40:52.317" v="2513" actId="478"/>
          <ac:picMkLst>
            <pc:docMk/>
            <pc:sldMk cId="1568939729" sldId="379"/>
            <ac:picMk id="38" creationId="{588C8ACA-055C-4F3C-A282-A437242EAFE8}"/>
          </ac:picMkLst>
        </pc:picChg>
        <pc:picChg chg="add mod">
          <ac:chgData name="Andrew Faber" userId="79d31ed2531787d4" providerId="LiveId" clId="{4A7863AC-B61A-442C-BCED-8F44E32ADA30}" dt="2021-06-06T22:18:22.667" v="1640"/>
          <ac:picMkLst>
            <pc:docMk/>
            <pc:sldMk cId="1568939729" sldId="379"/>
            <ac:picMk id="40" creationId="{38019954-D123-4031-B359-6D539F25E00B}"/>
          </ac:picMkLst>
        </pc:picChg>
        <pc:picChg chg="add mod">
          <ac:chgData name="Andrew Faber" userId="79d31ed2531787d4" providerId="LiveId" clId="{4A7863AC-B61A-442C-BCED-8F44E32ADA30}" dt="2021-06-07T00:47:26.491" v="2619" actId="14100"/>
          <ac:picMkLst>
            <pc:docMk/>
            <pc:sldMk cId="1568939729" sldId="379"/>
            <ac:picMk id="40" creationId="{70EA8334-9D8F-4475-B76E-6823BB9E037F}"/>
          </ac:picMkLst>
        </pc:picChg>
        <pc:picChg chg="add mod">
          <ac:chgData name="Andrew Faber" userId="79d31ed2531787d4" providerId="LiveId" clId="{4A7863AC-B61A-442C-BCED-8F44E32ADA30}" dt="2021-06-07T00:47:22.944" v="2618" actId="14100"/>
          <ac:picMkLst>
            <pc:docMk/>
            <pc:sldMk cId="1568939729" sldId="379"/>
            <ac:picMk id="41" creationId="{B238B824-915C-46D4-AC25-B9B8364F705A}"/>
          </ac:picMkLst>
        </pc:picChg>
        <pc:picChg chg="add mod">
          <ac:chgData name="Andrew Faber" userId="79d31ed2531787d4" providerId="LiveId" clId="{4A7863AC-B61A-442C-BCED-8F44E32ADA30}" dt="2021-06-07T00:41:45.290" v="2520" actId="1076"/>
          <ac:picMkLst>
            <pc:docMk/>
            <pc:sldMk cId="1568939729" sldId="379"/>
            <ac:picMk id="42" creationId="{9D86501C-479E-4984-9854-0731818824BF}"/>
          </ac:picMkLst>
        </pc:picChg>
        <pc:picChg chg="add mod">
          <ac:chgData name="Andrew Faber" userId="79d31ed2531787d4" providerId="LiveId" clId="{4A7863AC-B61A-442C-BCED-8F44E32ADA30}" dt="2021-06-07T00:46:59.377" v="2614" actId="1076"/>
          <ac:picMkLst>
            <pc:docMk/>
            <pc:sldMk cId="1568939729" sldId="379"/>
            <ac:picMk id="47" creationId="{4667531C-C51F-4ED3-A8DA-4D126299079A}"/>
          </ac:picMkLst>
        </pc:picChg>
        <pc:picChg chg="add mod">
          <ac:chgData name="Andrew Faber" userId="79d31ed2531787d4" providerId="LiveId" clId="{4A7863AC-B61A-442C-BCED-8F44E32ADA30}" dt="2021-06-07T00:46:59.377" v="2614" actId="1076"/>
          <ac:picMkLst>
            <pc:docMk/>
            <pc:sldMk cId="1568939729" sldId="379"/>
            <ac:picMk id="48" creationId="{8000EE06-BB96-4F27-BF38-8B943D57B458}"/>
          </ac:picMkLst>
        </pc:picChg>
        <pc:picChg chg="add mod">
          <ac:chgData name="Andrew Faber" userId="79d31ed2531787d4" providerId="LiveId" clId="{4A7863AC-B61A-442C-BCED-8F44E32ADA30}" dt="2021-06-07T00:46:49.844" v="2613" actId="1076"/>
          <ac:picMkLst>
            <pc:docMk/>
            <pc:sldMk cId="1568939729" sldId="379"/>
            <ac:picMk id="49" creationId="{C6C4C4AB-63D2-4573-98ED-99EC0BCC1926}"/>
          </ac:picMkLst>
        </pc:picChg>
        <pc:picChg chg="add mod">
          <ac:chgData name="Andrew Faber" userId="79d31ed2531787d4" providerId="LiveId" clId="{4A7863AC-B61A-442C-BCED-8F44E32ADA30}" dt="2021-06-07T00:46:49.844" v="2613" actId="1076"/>
          <ac:picMkLst>
            <pc:docMk/>
            <pc:sldMk cId="1568939729" sldId="379"/>
            <ac:picMk id="50" creationId="{B9947F02-DC32-47ED-AE86-7E3AB4D30A00}"/>
          </ac:picMkLst>
        </pc:picChg>
        <pc:picChg chg="del mod">
          <ac:chgData name="Andrew Faber" userId="79d31ed2531787d4" providerId="LiveId" clId="{4A7863AC-B61A-442C-BCED-8F44E32ADA30}" dt="2021-06-07T00:38:29.569" v="2494" actId="478"/>
          <ac:picMkLst>
            <pc:docMk/>
            <pc:sldMk cId="1568939729" sldId="379"/>
            <ac:picMk id="55" creationId="{7CF11025-1F41-4B7C-8D7F-FC9D915D78D1}"/>
          </ac:picMkLst>
        </pc:picChg>
        <pc:picChg chg="del mod">
          <ac:chgData name="Andrew Faber" userId="79d31ed2531787d4" providerId="LiveId" clId="{4A7863AC-B61A-442C-BCED-8F44E32ADA30}" dt="2021-06-07T00:38:29.569" v="2494" actId="478"/>
          <ac:picMkLst>
            <pc:docMk/>
            <pc:sldMk cId="1568939729" sldId="379"/>
            <ac:picMk id="56" creationId="{A6D2A27A-E0F4-4492-8777-3455EBCAAA11}"/>
          </ac:picMkLst>
        </pc:picChg>
        <pc:picChg chg="del mod">
          <ac:chgData name="Andrew Faber" userId="79d31ed2531787d4" providerId="LiveId" clId="{4A7863AC-B61A-442C-BCED-8F44E32ADA30}" dt="2021-06-07T00:38:28.117" v="2493" actId="478"/>
          <ac:picMkLst>
            <pc:docMk/>
            <pc:sldMk cId="1568939729" sldId="379"/>
            <ac:picMk id="69" creationId="{7163ACB0-7902-4230-9276-B9BF512C8DC2}"/>
          </ac:picMkLst>
        </pc:picChg>
        <pc:picChg chg="del mod">
          <ac:chgData name="Andrew Faber" userId="79d31ed2531787d4" providerId="LiveId" clId="{4A7863AC-B61A-442C-BCED-8F44E32ADA30}" dt="2021-06-07T00:38:28.117" v="2493" actId="478"/>
          <ac:picMkLst>
            <pc:docMk/>
            <pc:sldMk cId="1568939729" sldId="379"/>
            <ac:picMk id="70" creationId="{5096E0EF-A114-4373-A281-BE3D7C21A271}"/>
          </ac:picMkLst>
        </pc:picChg>
      </pc:sldChg>
      <pc:sldChg chg="del">
        <pc:chgData name="Andrew Faber" userId="79d31ed2531787d4" providerId="LiveId" clId="{4A7863AC-B61A-442C-BCED-8F44E32ADA30}" dt="2021-06-06T20:17:34.736" v="1215" actId="47"/>
        <pc:sldMkLst>
          <pc:docMk/>
          <pc:sldMk cId="1128313427" sldId="380"/>
        </pc:sldMkLst>
      </pc:sldChg>
      <pc:sldChg chg="addSp delSp modSp mod ord delAnim modAnim">
        <pc:chgData name="Andrew Faber" userId="79d31ed2531787d4" providerId="LiveId" clId="{4A7863AC-B61A-442C-BCED-8F44E32ADA30}" dt="2021-06-07T01:22:11.258" v="2765" actId="6549"/>
        <pc:sldMkLst>
          <pc:docMk/>
          <pc:sldMk cId="3222920262" sldId="382"/>
        </pc:sldMkLst>
        <pc:spChg chg="mod">
          <ac:chgData name="Andrew Faber" userId="79d31ed2531787d4" providerId="LiveId" clId="{4A7863AC-B61A-442C-BCED-8F44E32ADA30}" dt="2021-06-07T01:22:11.258" v="2765" actId="6549"/>
          <ac:spMkLst>
            <pc:docMk/>
            <pc:sldMk cId="3222920262" sldId="382"/>
            <ac:spMk id="15" creationId="{94E4CF3F-E990-4F49-BBCB-90CC3AEE7E82}"/>
          </ac:spMkLst>
        </pc:spChg>
        <pc:spChg chg="mod">
          <ac:chgData name="Andrew Faber" userId="79d31ed2531787d4" providerId="LiveId" clId="{4A7863AC-B61A-442C-BCED-8F44E32ADA30}" dt="2021-06-07T00:59:06.850" v="2720" actId="1076"/>
          <ac:spMkLst>
            <pc:docMk/>
            <pc:sldMk cId="3222920262" sldId="382"/>
            <ac:spMk id="40" creationId="{BD29FFA1-B3E7-439B-82FB-F8DC3F92F9F6}"/>
          </ac:spMkLst>
        </pc:spChg>
        <pc:spChg chg="mod">
          <ac:chgData name="Andrew Faber" userId="79d31ed2531787d4" providerId="LiveId" clId="{4A7863AC-B61A-442C-BCED-8F44E32ADA30}" dt="2021-06-07T00:58:34.994" v="2716" actId="1076"/>
          <ac:spMkLst>
            <pc:docMk/>
            <pc:sldMk cId="3222920262" sldId="382"/>
            <ac:spMk id="43" creationId="{AD080161-25EE-442C-BCB4-8713A2401886}"/>
          </ac:spMkLst>
        </pc:spChg>
        <pc:spChg chg="mod">
          <ac:chgData name="Andrew Faber" userId="79d31ed2531787d4" providerId="LiveId" clId="{4A7863AC-B61A-442C-BCED-8F44E32ADA30}" dt="2021-06-07T00:58:53.921" v="2719" actId="1076"/>
          <ac:spMkLst>
            <pc:docMk/>
            <pc:sldMk cId="3222920262" sldId="382"/>
            <ac:spMk id="44" creationId="{C609C24B-34D7-4E81-858E-39D623CA9B6B}"/>
          </ac:spMkLst>
        </pc:spChg>
        <pc:picChg chg="mod modCrop">
          <ac:chgData name="Andrew Faber" userId="79d31ed2531787d4" providerId="LiveId" clId="{4A7863AC-B61A-442C-BCED-8F44E32ADA30}" dt="2021-06-07T00:59:06.850" v="2720" actId="1076"/>
          <ac:picMkLst>
            <pc:docMk/>
            <pc:sldMk cId="3222920262" sldId="382"/>
            <ac:picMk id="5" creationId="{27D51FD4-A302-43B3-9A0E-1DC28933B188}"/>
          </ac:picMkLst>
        </pc:picChg>
        <pc:picChg chg="del mod">
          <ac:chgData name="Andrew Faber" userId="79d31ed2531787d4" providerId="LiveId" clId="{4A7863AC-B61A-442C-BCED-8F44E32ADA30}" dt="2021-06-07T01:01:29.326" v="2728" actId="21"/>
          <ac:picMkLst>
            <pc:docMk/>
            <pc:sldMk cId="3222920262" sldId="382"/>
            <ac:picMk id="7" creationId="{053E657B-809F-423A-8E55-54AA55A11209}"/>
          </ac:picMkLst>
        </pc:picChg>
        <pc:picChg chg="mod modCrop">
          <ac:chgData name="Andrew Faber" userId="79d31ed2531787d4" providerId="LiveId" clId="{4A7863AC-B61A-442C-BCED-8F44E32ADA30}" dt="2021-06-07T00:57:54.114" v="2709" actId="1076"/>
          <ac:picMkLst>
            <pc:docMk/>
            <pc:sldMk cId="3222920262" sldId="382"/>
            <ac:picMk id="10" creationId="{56974FEB-FFE8-4B58-8D9F-8DFDCE37C777}"/>
          </ac:picMkLst>
        </pc:picChg>
        <pc:picChg chg="mod modCrop">
          <ac:chgData name="Andrew Faber" userId="79d31ed2531787d4" providerId="LiveId" clId="{4A7863AC-B61A-442C-BCED-8F44E32ADA30}" dt="2021-06-07T00:58:05.556" v="2711" actId="1076"/>
          <ac:picMkLst>
            <pc:docMk/>
            <pc:sldMk cId="3222920262" sldId="382"/>
            <ac:picMk id="13" creationId="{A6DEBBB4-F84A-471C-9F09-DC7160B46531}"/>
          </ac:picMkLst>
        </pc:picChg>
        <pc:picChg chg="del mod">
          <ac:chgData name="Andrew Faber" userId="79d31ed2531787d4" providerId="LiveId" clId="{4A7863AC-B61A-442C-BCED-8F44E32ADA30}" dt="2021-06-07T01:01:39.931" v="2732" actId="21"/>
          <ac:picMkLst>
            <pc:docMk/>
            <pc:sldMk cId="3222920262" sldId="382"/>
            <ac:picMk id="14" creationId="{03B9138B-5AF9-425F-B670-741795BDA8FC}"/>
          </ac:picMkLst>
        </pc:picChg>
        <pc:picChg chg="add mod">
          <ac:chgData name="Andrew Faber" userId="79d31ed2531787d4" providerId="LiveId" clId="{4A7863AC-B61A-442C-BCED-8F44E32ADA30}" dt="2021-06-07T01:01:31.033" v="2729"/>
          <ac:picMkLst>
            <pc:docMk/>
            <pc:sldMk cId="3222920262" sldId="382"/>
            <ac:picMk id="16" creationId="{2821A83B-F8F2-482B-AEC5-4E1102F5528C}"/>
          </ac:picMkLst>
        </pc:picChg>
        <pc:picChg chg="add mod">
          <ac:chgData name="Andrew Faber" userId="79d31ed2531787d4" providerId="LiveId" clId="{4A7863AC-B61A-442C-BCED-8F44E32ADA30}" dt="2021-06-07T01:01:36.722" v="2731"/>
          <ac:picMkLst>
            <pc:docMk/>
            <pc:sldMk cId="3222920262" sldId="382"/>
            <ac:picMk id="17" creationId="{82CA319D-2D53-486D-B7A0-1E6D2137052D}"/>
          </ac:picMkLst>
        </pc:picChg>
        <pc:picChg chg="del mod">
          <ac:chgData name="Andrew Faber" userId="79d31ed2531787d4" providerId="LiveId" clId="{4A7863AC-B61A-442C-BCED-8F44E32ADA30}" dt="2021-06-07T01:01:35.394" v="2730" actId="21"/>
          <ac:picMkLst>
            <pc:docMk/>
            <pc:sldMk cId="3222920262" sldId="382"/>
            <ac:picMk id="18" creationId="{B1818B75-8469-4085-81A0-A935C9A56F97}"/>
          </ac:picMkLst>
        </pc:picChg>
        <pc:picChg chg="add mod">
          <ac:chgData name="Andrew Faber" userId="79d31ed2531787d4" providerId="LiveId" clId="{4A7863AC-B61A-442C-BCED-8F44E32ADA30}" dt="2021-06-07T01:01:40.982" v="2733"/>
          <ac:picMkLst>
            <pc:docMk/>
            <pc:sldMk cId="3222920262" sldId="382"/>
            <ac:picMk id="19" creationId="{05C0742D-02AF-4AD5-9C20-49DD75CE5C6B}"/>
          </ac:picMkLst>
        </pc:picChg>
      </pc:sldChg>
      <pc:sldChg chg="del">
        <pc:chgData name="Andrew Faber" userId="79d31ed2531787d4" providerId="LiveId" clId="{4A7863AC-B61A-442C-BCED-8F44E32ADA30}" dt="2021-06-06T20:17:24.506" v="1214" actId="47"/>
        <pc:sldMkLst>
          <pc:docMk/>
          <pc:sldMk cId="3540220826" sldId="383"/>
        </pc:sldMkLst>
      </pc:sldChg>
      <pc:sldChg chg="del">
        <pc:chgData name="Andrew Faber" userId="79d31ed2531787d4" providerId="LiveId" clId="{4A7863AC-B61A-442C-BCED-8F44E32ADA30}" dt="2021-06-06T01:40:57.596" v="1189" actId="47"/>
        <pc:sldMkLst>
          <pc:docMk/>
          <pc:sldMk cId="1263812604" sldId="384"/>
        </pc:sldMkLst>
      </pc:sldChg>
      <pc:sldChg chg="addSp delSp modSp mod">
        <pc:chgData name="Andrew Faber" userId="79d31ed2531787d4" providerId="LiveId" clId="{4A7863AC-B61A-442C-BCED-8F44E32ADA30}" dt="2021-06-07T00:34:32.236" v="2463" actId="20577"/>
        <pc:sldMkLst>
          <pc:docMk/>
          <pc:sldMk cId="570757279" sldId="385"/>
        </pc:sldMkLst>
        <pc:spChg chg="mod">
          <ac:chgData name="Andrew Faber" userId="79d31ed2531787d4" providerId="LiveId" clId="{4A7863AC-B61A-442C-BCED-8F44E32ADA30}" dt="2021-06-07T00:28:39.381" v="2389" actId="1076"/>
          <ac:spMkLst>
            <pc:docMk/>
            <pc:sldMk cId="570757279" sldId="385"/>
            <ac:spMk id="2" creationId="{8BC80A3A-B82E-4D31-ADF4-4E5F5CDF982A}"/>
          </ac:spMkLst>
        </pc:spChg>
        <pc:spChg chg="add mod">
          <ac:chgData name="Andrew Faber" userId="79d31ed2531787d4" providerId="LiveId" clId="{4A7863AC-B61A-442C-BCED-8F44E32ADA30}" dt="2021-06-07T00:34:32.236" v="2463" actId="20577"/>
          <ac:spMkLst>
            <pc:docMk/>
            <pc:sldMk cId="570757279" sldId="385"/>
            <ac:spMk id="7" creationId="{722AE3CC-74E0-4E22-BDBC-974106987628}"/>
          </ac:spMkLst>
        </pc:spChg>
        <pc:spChg chg="del mod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11" creationId="{12AFE4C1-6063-4530-A4E5-9FE4FD9576B9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15" creationId="{6B1FD49B-C3B4-4145-B5DA-C6906C7EB100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16" creationId="{9A4074F9-9C57-4874-B346-EBF8DAA37749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19" creationId="{E08D55EB-6CD7-409A-BE49-5AEAE6AC32BD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37" creationId="{E161E695-93C3-412C-B4A9-044FE63C9B82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38" creationId="{E53129F9-1231-4A99-9FE3-D4E5D61D23E9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56" creationId="{457D192E-4EAA-4DC5-8329-3E630DCA04E7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57" creationId="{7F93A1EB-9503-4387-AED5-AEEA9D8635AF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58" creationId="{582EE3E3-9D4F-46A0-B2D9-82A623126A6B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59" creationId="{D5008B8C-FE86-4DFC-BA3E-BCF69438CBA3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63" creationId="{79867956-99EE-489C-9825-C21C23E410C9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64" creationId="{DD018E29-329D-4138-8BD5-C6F2FEE71C33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65" creationId="{02F1FFC4-6A84-4888-A63B-EE67DFE0A456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66" creationId="{3C557C6E-BB42-4642-97C0-4F42E4BB885B}"/>
          </ac:spMkLst>
        </pc:spChg>
        <pc:spChg chg="del">
          <ac:chgData name="Andrew Faber" userId="79d31ed2531787d4" providerId="LiveId" clId="{4A7863AC-B61A-442C-BCED-8F44E32ADA30}" dt="2021-06-06T01:40:52.426" v="1188" actId="478"/>
          <ac:spMkLst>
            <pc:docMk/>
            <pc:sldMk cId="570757279" sldId="385"/>
            <ac:spMk id="71" creationId="{B6EF21A5-9238-4C27-B68A-8FBE2BA39CFC}"/>
          </ac:spMkLst>
        </pc:spChg>
        <pc:graphicFrameChg chg="add del mod">
          <ac:chgData name="Andrew Faber" userId="79d31ed2531787d4" providerId="LiveId" clId="{4A7863AC-B61A-442C-BCED-8F44E32ADA30}" dt="2021-06-06T22:11:27.019" v="1585"/>
          <ac:graphicFrameMkLst>
            <pc:docMk/>
            <pc:sldMk cId="570757279" sldId="385"/>
            <ac:graphicFrameMk id="3" creationId="{BCB2189B-951F-4E04-8FD5-170A6227C8E6}"/>
          </ac:graphicFrameMkLst>
        </pc:graphicFrameChg>
        <pc:graphicFrameChg chg="add mod modGraphic">
          <ac:chgData name="Andrew Faber" userId="79d31ed2531787d4" providerId="LiveId" clId="{4A7863AC-B61A-442C-BCED-8F44E32ADA30}" dt="2021-06-06T22:14:41.654" v="1629" actId="20577"/>
          <ac:graphicFrameMkLst>
            <pc:docMk/>
            <pc:sldMk cId="570757279" sldId="385"/>
            <ac:graphicFrameMk id="6" creationId="{CC4AE2F8-2B8D-469C-81DC-5425BA38136B}"/>
          </ac:graphicFrameMkLst>
        </pc:graphicFrameChg>
        <pc:picChg chg="mod">
          <ac:chgData name="Andrew Faber" userId="79d31ed2531787d4" providerId="LiveId" clId="{4A7863AC-B61A-442C-BCED-8F44E32ADA30}" dt="2021-06-06T22:13:11.542" v="1611" actId="1076"/>
          <ac:picMkLst>
            <pc:docMk/>
            <pc:sldMk cId="570757279" sldId="385"/>
            <ac:picMk id="5" creationId="{32973596-0300-4966-B402-CE0076622DA9}"/>
          </ac:picMkLst>
        </pc:picChg>
        <pc:picChg chg="del">
          <ac:chgData name="Andrew Faber" userId="79d31ed2531787d4" providerId="LiveId" clId="{4A7863AC-B61A-442C-BCED-8F44E32ADA30}" dt="2021-06-06T01:40:52.426" v="1188" actId="478"/>
          <ac:picMkLst>
            <pc:docMk/>
            <pc:sldMk cId="570757279" sldId="385"/>
            <ac:picMk id="13" creationId="{45642DD4-E8EE-4392-BE46-C2578AD2F955}"/>
          </ac:picMkLst>
        </pc:picChg>
        <pc:picChg chg="del">
          <ac:chgData name="Andrew Faber" userId="79d31ed2531787d4" providerId="LiveId" clId="{4A7863AC-B61A-442C-BCED-8F44E32ADA30}" dt="2021-06-06T01:40:52.426" v="1188" actId="478"/>
          <ac:picMkLst>
            <pc:docMk/>
            <pc:sldMk cId="570757279" sldId="385"/>
            <ac:picMk id="14" creationId="{3D013139-D484-4BFB-AE5C-F734D166F4C7}"/>
          </ac:picMkLst>
        </pc:picChg>
        <pc:cxnChg chg="del mod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18" creationId="{4D16C9B3-237A-4022-A6BE-95FF5EC5BFEA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20" creationId="{E8B33DEB-6F44-4494-86EB-3BD4F2D15D37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34" creationId="{26775460-AB7B-4D8E-BB8F-E26F9140AD69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39" creationId="{9DF4FE6A-26DF-47FA-9C83-12CB30DFD8B2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41" creationId="{9E146791-FD86-4565-9FB6-825F2DFF1993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43" creationId="{B924647C-C00F-47AC-94A2-06637216EA97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46" creationId="{2FE2BDE4-CA08-4203-8DB9-F62EC905B592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48" creationId="{DB10C14E-4C75-4D05-B52F-3E1069CEF246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50" creationId="{9FB795EC-64C1-40BB-816A-6A20717B58DE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52" creationId="{FDC308D4-1D45-4F13-8BE2-01AC4AA0E905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67" creationId="{D45C573A-71BE-415A-B005-1B0B6F59B84D}"/>
          </ac:cxnSpMkLst>
        </pc:cxnChg>
        <pc:cxnChg chg="del">
          <ac:chgData name="Andrew Faber" userId="79d31ed2531787d4" providerId="LiveId" clId="{4A7863AC-B61A-442C-BCED-8F44E32ADA30}" dt="2021-06-06T01:40:52.426" v="1188" actId="478"/>
          <ac:cxnSpMkLst>
            <pc:docMk/>
            <pc:sldMk cId="570757279" sldId="385"/>
            <ac:cxnSpMk id="72" creationId="{D4EB3EEE-90B9-4EF1-82B4-3DD7AB07545D}"/>
          </ac:cxnSpMkLst>
        </pc:cxnChg>
      </pc:sldChg>
      <pc:sldChg chg="del">
        <pc:chgData name="Andrew Faber" userId="79d31ed2531787d4" providerId="LiveId" clId="{4A7863AC-B61A-442C-BCED-8F44E32ADA30}" dt="2021-05-31T23:01:36.200" v="10" actId="47"/>
        <pc:sldMkLst>
          <pc:docMk/>
          <pc:sldMk cId="2537322734" sldId="387"/>
        </pc:sldMkLst>
      </pc:sldChg>
      <pc:sldChg chg="addSp delSp modSp add mod">
        <pc:chgData name="Andrew Faber" userId="79d31ed2531787d4" providerId="LiveId" clId="{4A7863AC-B61A-442C-BCED-8F44E32ADA30}" dt="2021-06-07T20:34:35.602" v="4248" actId="1076"/>
        <pc:sldMkLst>
          <pc:docMk/>
          <pc:sldMk cId="3147027967" sldId="388"/>
        </pc:sldMkLst>
        <pc:spChg chg="mod">
          <ac:chgData name="Andrew Faber" userId="79d31ed2531787d4" providerId="LiveId" clId="{4A7863AC-B61A-442C-BCED-8F44E32ADA30}" dt="2021-06-07T18:38:21.246" v="3368" actId="1076"/>
          <ac:spMkLst>
            <pc:docMk/>
            <pc:sldMk cId="3147027967" sldId="388"/>
            <ac:spMk id="2" creationId="{8BC80A3A-B82E-4D31-ADF4-4E5F5CDF982A}"/>
          </ac:spMkLst>
        </pc:spChg>
        <pc:spChg chg="add del mod">
          <ac:chgData name="Andrew Faber" userId="79d31ed2531787d4" providerId="LiveId" clId="{4A7863AC-B61A-442C-BCED-8F44E32ADA30}" dt="2021-06-07T01:28:29.514" v="2797" actId="478"/>
          <ac:spMkLst>
            <pc:docMk/>
            <pc:sldMk cId="3147027967" sldId="388"/>
            <ac:spMk id="6" creationId="{A48A1393-CF31-40E2-A3D9-C8CDF5A76F45}"/>
          </ac:spMkLst>
        </pc:spChg>
        <pc:spChg chg="del">
          <ac:chgData name="Andrew Faber" userId="79d31ed2531787d4" providerId="LiveId" clId="{4A7863AC-B61A-442C-BCED-8F44E32ADA30}" dt="2021-05-31T23:01:27.850" v="2" actId="478"/>
          <ac:spMkLst>
            <pc:docMk/>
            <pc:sldMk cId="3147027967" sldId="388"/>
            <ac:spMk id="7" creationId="{718077F9-1BC2-42A8-B76E-9FDB9B6B802A}"/>
          </ac:spMkLst>
        </pc:spChg>
        <pc:spChg chg="add del mod">
          <ac:chgData name="Andrew Faber" userId="79d31ed2531787d4" providerId="LiveId" clId="{4A7863AC-B61A-442C-BCED-8F44E32ADA30}" dt="2021-06-07T19:13:40.214" v="3638" actId="478"/>
          <ac:spMkLst>
            <pc:docMk/>
            <pc:sldMk cId="3147027967" sldId="388"/>
            <ac:spMk id="21" creationId="{ADDB47EF-AF35-4453-B47D-53B4C0BB9D80}"/>
          </ac:spMkLst>
        </pc:spChg>
        <pc:spChg chg="add del mod ord">
          <ac:chgData name="Andrew Faber" userId="79d31ed2531787d4" providerId="LiveId" clId="{4A7863AC-B61A-442C-BCED-8F44E32ADA30}" dt="2021-06-07T19:13:40.214" v="3638" actId="478"/>
          <ac:spMkLst>
            <pc:docMk/>
            <pc:sldMk cId="3147027967" sldId="388"/>
            <ac:spMk id="22" creationId="{B8622EFE-CBD4-4AB9-B5E3-2C8AF09D7B96}"/>
          </ac:spMkLst>
        </pc:spChg>
        <pc:spChg chg="add del mod ord">
          <ac:chgData name="Andrew Faber" userId="79d31ed2531787d4" providerId="LiveId" clId="{4A7863AC-B61A-442C-BCED-8F44E32ADA30}" dt="2021-06-07T19:13:40.214" v="3638" actId="478"/>
          <ac:spMkLst>
            <pc:docMk/>
            <pc:sldMk cId="3147027967" sldId="388"/>
            <ac:spMk id="23" creationId="{6F3D7740-0D5E-4E05-811E-7156E90FDA9C}"/>
          </ac:spMkLst>
        </pc:spChg>
        <pc:spChg chg="add del mod">
          <ac:chgData name="Andrew Faber" userId="79d31ed2531787d4" providerId="LiveId" clId="{4A7863AC-B61A-442C-BCED-8F44E32ADA30}" dt="2021-06-07T19:13:40.214" v="3638" actId="478"/>
          <ac:spMkLst>
            <pc:docMk/>
            <pc:sldMk cId="3147027967" sldId="388"/>
            <ac:spMk id="24" creationId="{F4C70F33-CE90-460C-87AD-8CD863CF16AB}"/>
          </ac:spMkLst>
        </pc:spChg>
        <pc:spChg chg="add mod ord">
          <ac:chgData name="Andrew Faber" userId="79d31ed2531787d4" providerId="LiveId" clId="{4A7863AC-B61A-442C-BCED-8F44E32ADA30}" dt="2021-06-07T19:14:15.249" v="3642" actId="1076"/>
          <ac:spMkLst>
            <pc:docMk/>
            <pc:sldMk cId="3147027967" sldId="388"/>
            <ac:spMk id="25" creationId="{8B08EEE4-72EF-48F6-B7A5-1EA20910C1FF}"/>
          </ac:spMkLst>
        </pc:spChg>
        <pc:spChg chg="add mod">
          <ac:chgData name="Andrew Faber" userId="79d31ed2531787d4" providerId="LiveId" clId="{4A7863AC-B61A-442C-BCED-8F44E32ADA30}" dt="2021-06-07T19:14:15.249" v="3642" actId="1076"/>
          <ac:spMkLst>
            <pc:docMk/>
            <pc:sldMk cId="3147027967" sldId="388"/>
            <ac:spMk id="26" creationId="{578BC426-FA0A-40D0-B872-CADE53B588EE}"/>
          </ac:spMkLst>
        </pc:spChg>
        <pc:spChg chg="add mod ord">
          <ac:chgData name="Andrew Faber" userId="79d31ed2531787d4" providerId="LiveId" clId="{4A7863AC-B61A-442C-BCED-8F44E32ADA30}" dt="2021-06-07T19:14:15.249" v="3642" actId="1076"/>
          <ac:spMkLst>
            <pc:docMk/>
            <pc:sldMk cId="3147027967" sldId="388"/>
            <ac:spMk id="27" creationId="{106B66E9-A205-486F-857A-606E980EB653}"/>
          </ac:spMkLst>
        </pc:spChg>
        <pc:spChg chg="add mod">
          <ac:chgData name="Andrew Faber" userId="79d31ed2531787d4" providerId="LiveId" clId="{4A7863AC-B61A-442C-BCED-8F44E32ADA30}" dt="2021-06-07T20:34:35.602" v="4248" actId="1076"/>
          <ac:spMkLst>
            <pc:docMk/>
            <pc:sldMk cId="3147027967" sldId="388"/>
            <ac:spMk id="28" creationId="{B2AB64BA-1E55-44ED-B02A-AC4010C12347}"/>
          </ac:spMkLst>
        </pc:spChg>
        <pc:spChg chg="add del mod">
          <ac:chgData name="Andrew Faber" userId="79d31ed2531787d4" providerId="LiveId" clId="{4A7863AC-B61A-442C-BCED-8F44E32ADA30}" dt="2021-06-07T19:13:42.470" v="3639" actId="478"/>
          <ac:spMkLst>
            <pc:docMk/>
            <pc:sldMk cId="3147027967" sldId="388"/>
            <ac:spMk id="29" creationId="{2B760625-F3AA-4B2B-8C76-A9D137B1FC4C}"/>
          </ac:spMkLst>
        </pc:spChg>
        <pc:spChg chg="add mod">
          <ac:chgData name="Andrew Faber" userId="79d31ed2531787d4" providerId="LiveId" clId="{4A7863AC-B61A-442C-BCED-8F44E32ADA30}" dt="2021-06-07T19:24:04.799" v="3752" actId="20577"/>
          <ac:spMkLst>
            <pc:docMk/>
            <pc:sldMk cId="3147027967" sldId="388"/>
            <ac:spMk id="30" creationId="{1635AF0D-4133-401E-9AC8-4FACB28F50D5}"/>
          </ac:spMkLst>
        </pc:spChg>
        <pc:spChg chg="add del mod">
          <ac:chgData name="Andrew Faber" userId="79d31ed2531787d4" providerId="LiveId" clId="{4A7863AC-B61A-442C-BCED-8F44E32ADA30}" dt="2021-06-07T19:14:48.047" v="3647" actId="478"/>
          <ac:spMkLst>
            <pc:docMk/>
            <pc:sldMk cId="3147027967" sldId="388"/>
            <ac:spMk id="31" creationId="{01E8CF08-7277-4D48-8147-1EAF3456842A}"/>
          </ac:spMkLst>
        </pc:spChg>
        <pc:spChg chg="add mod">
          <ac:chgData name="Andrew Faber" userId="79d31ed2531787d4" providerId="LiveId" clId="{4A7863AC-B61A-442C-BCED-8F44E32ADA30}" dt="2021-06-07T19:23:58.303" v="3748"/>
          <ac:spMkLst>
            <pc:docMk/>
            <pc:sldMk cId="3147027967" sldId="388"/>
            <ac:spMk id="39" creationId="{72E75CDF-99BD-40EE-AA7D-02C46496E374}"/>
          </ac:spMkLst>
        </pc:spChg>
        <pc:picChg chg="add del mod">
          <ac:chgData name="Andrew Faber" userId="79d31ed2531787d4" providerId="LiveId" clId="{4A7863AC-B61A-442C-BCED-8F44E32ADA30}" dt="2021-06-07T12:53:14.899" v="2962" actId="478"/>
          <ac:picMkLst>
            <pc:docMk/>
            <pc:sldMk cId="3147027967" sldId="388"/>
            <ac:picMk id="5" creationId="{4DD12C98-A138-4FCF-B86A-B6318DA3BF6C}"/>
          </ac:picMkLst>
        </pc:picChg>
        <pc:picChg chg="add del mod">
          <ac:chgData name="Andrew Faber" userId="79d31ed2531787d4" providerId="LiveId" clId="{4A7863AC-B61A-442C-BCED-8F44E32ADA30}" dt="2021-06-07T19:13:40.214" v="3638" actId="478"/>
          <ac:picMkLst>
            <pc:docMk/>
            <pc:sldMk cId="3147027967" sldId="388"/>
            <ac:picMk id="6" creationId="{C7E373F3-C41D-428B-93D5-E68CA6CE5437}"/>
          </ac:picMkLst>
        </pc:picChg>
        <pc:picChg chg="add del mod">
          <ac:chgData name="Andrew Faber" userId="79d31ed2531787d4" providerId="LiveId" clId="{4A7863AC-B61A-442C-BCED-8F44E32ADA30}" dt="2021-06-07T19:13:40.214" v="3638" actId="478"/>
          <ac:picMkLst>
            <pc:docMk/>
            <pc:sldMk cId="3147027967" sldId="388"/>
            <ac:picMk id="8" creationId="{CA9ED97D-469F-4EBC-8BAC-9845C65634DC}"/>
          </ac:picMkLst>
        </pc:picChg>
        <pc:picChg chg="add del mod">
          <ac:chgData name="Andrew Faber" userId="79d31ed2531787d4" providerId="LiveId" clId="{4A7863AC-B61A-442C-BCED-8F44E32ADA30}" dt="2021-06-07T19:13:40.214" v="3638" actId="478"/>
          <ac:picMkLst>
            <pc:docMk/>
            <pc:sldMk cId="3147027967" sldId="388"/>
            <ac:picMk id="10" creationId="{78317F14-AF27-4655-821A-5AFF34905D72}"/>
          </ac:picMkLst>
        </pc:picChg>
        <pc:picChg chg="add del mod">
          <ac:chgData name="Andrew Faber" userId="79d31ed2531787d4" providerId="LiveId" clId="{4A7863AC-B61A-442C-BCED-8F44E32ADA30}" dt="2021-06-07T19:13:40.214" v="3638" actId="478"/>
          <ac:picMkLst>
            <pc:docMk/>
            <pc:sldMk cId="3147027967" sldId="388"/>
            <ac:picMk id="12" creationId="{68E5DBB1-06FC-4728-9A41-D6D859C1253C}"/>
          </ac:picMkLst>
        </pc:picChg>
        <pc:picChg chg="add mod">
          <ac:chgData name="Andrew Faber" userId="79d31ed2531787d4" providerId="LiveId" clId="{4A7863AC-B61A-442C-BCED-8F44E32ADA30}" dt="2021-06-07T19:14:15.249" v="3642" actId="1076"/>
          <ac:picMkLst>
            <pc:docMk/>
            <pc:sldMk cId="3147027967" sldId="388"/>
            <ac:picMk id="14" creationId="{4D030646-74BF-422A-93FF-8871D49446E3}"/>
          </ac:picMkLst>
        </pc:picChg>
        <pc:picChg chg="add mod">
          <ac:chgData name="Andrew Faber" userId="79d31ed2531787d4" providerId="LiveId" clId="{4A7863AC-B61A-442C-BCED-8F44E32ADA30}" dt="2021-06-07T19:14:15.249" v="3642" actId="1076"/>
          <ac:picMkLst>
            <pc:docMk/>
            <pc:sldMk cId="3147027967" sldId="388"/>
            <ac:picMk id="16" creationId="{363E7B2D-9297-44AE-A807-661D375221AD}"/>
          </ac:picMkLst>
        </pc:picChg>
        <pc:picChg chg="add mod">
          <ac:chgData name="Andrew Faber" userId="79d31ed2531787d4" providerId="LiveId" clId="{4A7863AC-B61A-442C-BCED-8F44E32ADA30}" dt="2021-06-07T19:14:15.249" v="3642" actId="1076"/>
          <ac:picMkLst>
            <pc:docMk/>
            <pc:sldMk cId="3147027967" sldId="388"/>
            <ac:picMk id="18" creationId="{416B3A33-3676-4D90-9D41-16D38A330CAE}"/>
          </ac:picMkLst>
        </pc:picChg>
        <pc:picChg chg="add mod">
          <ac:chgData name="Andrew Faber" userId="79d31ed2531787d4" providerId="LiveId" clId="{4A7863AC-B61A-442C-BCED-8F44E32ADA30}" dt="2021-06-07T19:14:15.249" v="3642" actId="1076"/>
          <ac:picMkLst>
            <pc:docMk/>
            <pc:sldMk cId="3147027967" sldId="388"/>
            <ac:picMk id="20" creationId="{92C81294-6555-4AC7-9EAA-76B4CD23C1D7}"/>
          </ac:picMkLst>
        </pc:picChg>
        <pc:cxnChg chg="add del mod">
          <ac:chgData name="Andrew Faber" userId="79d31ed2531787d4" providerId="LiveId" clId="{4A7863AC-B61A-442C-BCED-8F44E32ADA30}" dt="2021-06-07T19:14:45.631" v="3645" actId="478"/>
          <ac:cxnSpMkLst>
            <pc:docMk/>
            <pc:sldMk cId="3147027967" sldId="388"/>
            <ac:cxnSpMk id="32" creationId="{11E68CE3-B129-4A33-B98F-094FA840A3BF}"/>
          </ac:cxnSpMkLst>
        </pc:cxnChg>
        <pc:cxnChg chg="add del mod">
          <ac:chgData name="Andrew Faber" userId="79d31ed2531787d4" providerId="LiveId" clId="{4A7863AC-B61A-442C-BCED-8F44E32ADA30}" dt="2021-06-07T19:14:46.534" v="3646" actId="478"/>
          <ac:cxnSpMkLst>
            <pc:docMk/>
            <pc:sldMk cId="3147027967" sldId="388"/>
            <ac:cxnSpMk id="33" creationId="{2F73C36B-133D-4B1D-B029-CB7B4C38999F}"/>
          </ac:cxnSpMkLst>
        </pc:cxnChg>
        <pc:cxnChg chg="add mod">
          <ac:chgData name="Andrew Faber" userId="79d31ed2531787d4" providerId="LiveId" clId="{4A7863AC-B61A-442C-BCED-8F44E32ADA30}" dt="2021-06-07T19:23:13.534" v="3740" actId="14100"/>
          <ac:cxnSpMkLst>
            <pc:docMk/>
            <pc:sldMk cId="3147027967" sldId="388"/>
            <ac:cxnSpMk id="34" creationId="{45AA091F-BC04-4E64-8E00-FDBF3FA62800}"/>
          </ac:cxnSpMkLst>
        </pc:cxnChg>
        <pc:cxnChg chg="add del mod">
          <ac:chgData name="Andrew Faber" userId="79d31ed2531787d4" providerId="LiveId" clId="{4A7863AC-B61A-442C-BCED-8F44E32ADA30}" dt="2021-06-07T19:21:41.999" v="3710" actId="478"/>
          <ac:cxnSpMkLst>
            <pc:docMk/>
            <pc:sldMk cId="3147027967" sldId="388"/>
            <ac:cxnSpMk id="35" creationId="{4AA45595-44DF-49DF-8D0F-0543985C6E55}"/>
          </ac:cxnSpMkLst>
        </pc:cxnChg>
        <pc:cxnChg chg="add mod">
          <ac:chgData name="Andrew Faber" userId="79d31ed2531787d4" providerId="LiveId" clId="{4A7863AC-B61A-442C-BCED-8F44E32ADA30}" dt="2021-06-07T19:23:13.534" v="3740" actId="14100"/>
          <ac:cxnSpMkLst>
            <pc:docMk/>
            <pc:sldMk cId="3147027967" sldId="388"/>
            <ac:cxnSpMk id="36" creationId="{DA211E05-AD25-4F2B-AEC5-134800636DE4}"/>
          </ac:cxnSpMkLst>
        </pc:cxnChg>
        <pc:cxnChg chg="add mod">
          <ac:chgData name="Andrew Faber" userId="79d31ed2531787d4" providerId="LiveId" clId="{4A7863AC-B61A-442C-BCED-8F44E32ADA30}" dt="2021-06-07T19:34:22.493" v="3880" actId="14100"/>
          <ac:cxnSpMkLst>
            <pc:docMk/>
            <pc:sldMk cId="3147027967" sldId="388"/>
            <ac:cxnSpMk id="37" creationId="{02D7BA5F-9845-4522-BC62-CB2825D521FA}"/>
          </ac:cxnSpMkLst>
        </pc:cxnChg>
        <pc:cxnChg chg="add mod">
          <ac:chgData name="Andrew Faber" userId="79d31ed2531787d4" providerId="LiveId" clId="{4A7863AC-B61A-442C-BCED-8F44E32ADA30}" dt="2021-06-07T19:34:17.065" v="3879" actId="14100"/>
          <ac:cxnSpMkLst>
            <pc:docMk/>
            <pc:sldMk cId="3147027967" sldId="388"/>
            <ac:cxnSpMk id="38" creationId="{1CAE6E93-A870-4669-8E7F-97AC0467ADA1}"/>
          </ac:cxnSpMkLst>
        </pc:cxnChg>
        <pc:cxnChg chg="add mod">
          <ac:chgData name="Andrew Faber" userId="79d31ed2531787d4" providerId="LiveId" clId="{4A7863AC-B61A-442C-BCED-8F44E32ADA30}" dt="2021-06-07T19:23:13.534" v="3740" actId="14100"/>
          <ac:cxnSpMkLst>
            <pc:docMk/>
            <pc:sldMk cId="3147027967" sldId="388"/>
            <ac:cxnSpMk id="47" creationId="{76D7B239-76AF-4012-9651-0F9E4E9DFF97}"/>
          </ac:cxnSpMkLst>
        </pc:cxnChg>
      </pc:sldChg>
      <pc:sldChg chg="modSp add mod">
        <pc:chgData name="Andrew Faber" userId="79d31ed2531787d4" providerId="LiveId" clId="{4A7863AC-B61A-442C-BCED-8F44E32ADA30}" dt="2021-06-07T23:30:08.974" v="5107" actId="20577"/>
        <pc:sldMkLst>
          <pc:docMk/>
          <pc:sldMk cId="1122526619" sldId="389"/>
        </pc:sldMkLst>
        <pc:spChg chg="mod">
          <ac:chgData name="Andrew Faber" userId="79d31ed2531787d4" providerId="LiveId" clId="{4A7863AC-B61A-442C-BCED-8F44E32ADA30}" dt="2021-06-07T23:30:08.974" v="5107" actId="20577"/>
          <ac:spMkLst>
            <pc:docMk/>
            <pc:sldMk cId="1122526619" sldId="389"/>
            <ac:spMk id="7" creationId="{718077F9-1BC2-42A8-B76E-9FDB9B6B802A}"/>
          </ac:spMkLst>
        </pc:spChg>
      </pc:sldChg>
      <pc:sldChg chg="addSp modSp add del mod">
        <pc:chgData name="Andrew Faber" userId="79d31ed2531787d4" providerId="LiveId" clId="{4A7863AC-B61A-442C-BCED-8F44E32ADA30}" dt="2021-06-07T01:03:54.895" v="2736" actId="47"/>
        <pc:sldMkLst>
          <pc:docMk/>
          <pc:sldMk cId="2912446423" sldId="390"/>
        </pc:sldMkLst>
        <pc:spChg chg="add mod">
          <ac:chgData name="Andrew Faber" userId="79d31ed2531787d4" providerId="LiveId" clId="{4A7863AC-B61A-442C-BCED-8F44E32ADA30}" dt="2021-06-01T07:31:52.911" v="120" actId="1076"/>
          <ac:spMkLst>
            <pc:docMk/>
            <pc:sldMk cId="2912446423" sldId="390"/>
            <ac:spMk id="6" creationId="{6573AB13-45BF-4B28-96AB-34B77773B6D5}"/>
          </ac:spMkLst>
        </pc:spChg>
        <pc:picChg chg="add mod modCrop">
          <ac:chgData name="Andrew Faber" userId="79d31ed2531787d4" providerId="LiveId" clId="{4A7863AC-B61A-442C-BCED-8F44E32ADA30}" dt="2021-06-01T07:32:00.753" v="122" actId="1076"/>
          <ac:picMkLst>
            <pc:docMk/>
            <pc:sldMk cId="2912446423" sldId="390"/>
            <ac:picMk id="5" creationId="{CDE48702-DB44-4824-A615-A3AE170801B2}"/>
          </ac:picMkLst>
        </pc:picChg>
      </pc:sldChg>
      <pc:sldChg chg="addSp delSp modSp add mod modAnim">
        <pc:chgData name="Andrew Faber" userId="79d31ed2531787d4" providerId="LiveId" clId="{4A7863AC-B61A-442C-BCED-8F44E32ADA30}" dt="2021-06-07T20:46:40.295" v="4333"/>
        <pc:sldMkLst>
          <pc:docMk/>
          <pc:sldMk cId="3649658744" sldId="391"/>
        </pc:sldMkLst>
        <pc:spChg chg="del">
          <ac:chgData name="Andrew Faber" userId="79d31ed2531787d4" providerId="LiveId" clId="{4A7863AC-B61A-442C-BCED-8F44E32ADA30}" dt="2021-06-07T01:22:24.790" v="2768" actId="478"/>
          <ac:spMkLst>
            <pc:docMk/>
            <pc:sldMk cId="3649658744" sldId="391"/>
            <ac:spMk id="2" creationId="{8BC80A3A-B82E-4D31-ADF4-4E5F5CDF982A}"/>
          </ac:spMkLst>
        </pc:spChg>
        <pc:spChg chg="add del mod">
          <ac:chgData name="Andrew Faber" userId="79d31ed2531787d4" providerId="LiveId" clId="{4A7863AC-B61A-442C-BCED-8F44E32ADA30}" dt="2021-06-07T01:28:23.310" v="2796" actId="478"/>
          <ac:spMkLst>
            <pc:docMk/>
            <pc:sldMk cId="3649658744" sldId="391"/>
            <ac:spMk id="6" creationId="{1B83D5DF-AE11-4398-9A50-F9588542D6B5}"/>
          </ac:spMkLst>
        </pc:spChg>
        <pc:spChg chg="add del mod">
          <ac:chgData name="Andrew Faber" userId="79d31ed2531787d4" providerId="LiveId" clId="{4A7863AC-B61A-442C-BCED-8F44E32ADA30}" dt="2021-06-07T01:22:22.898" v="2767"/>
          <ac:spMkLst>
            <pc:docMk/>
            <pc:sldMk cId="3649658744" sldId="391"/>
            <ac:spMk id="7" creationId="{B0D23FD7-EA66-455C-B30F-2535F7D2B79E}"/>
          </ac:spMkLst>
        </pc:spChg>
        <pc:spChg chg="add mod">
          <ac:chgData name="Andrew Faber" userId="79d31ed2531787d4" providerId="LiveId" clId="{4A7863AC-B61A-442C-BCED-8F44E32ADA30}" dt="2021-06-07T01:22:25.274" v="2769"/>
          <ac:spMkLst>
            <pc:docMk/>
            <pc:sldMk cId="3649658744" sldId="391"/>
            <ac:spMk id="8" creationId="{66BA088F-C95A-4F93-AB97-BAC7ADAF4C2E}"/>
          </ac:spMkLst>
        </pc:spChg>
        <pc:graphicFrameChg chg="add del mod">
          <ac:chgData name="Andrew Faber" userId="79d31ed2531787d4" providerId="LiveId" clId="{4A7863AC-B61A-442C-BCED-8F44E32ADA30}" dt="2021-06-07T01:29:54.656" v="2801"/>
          <ac:graphicFrameMkLst>
            <pc:docMk/>
            <pc:sldMk cId="3649658744" sldId="391"/>
            <ac:graphicFrameMk id="3" creationId="{A6C800C6-B299-4005-8364-F5FD084886C2}"/>
          </ac:graphicFrameMkLst>
        </pc:graphicFrameChg>
        <pc:graphicFrameChg chg="add mod modGraphic">
          <ac:chgData name="Andrew Faber" userId="79d31ed2531787d4" providerId="LiveId" clId="{4A7863AC-B61A-442C-BCED-8F44E32ADA30}" dt="2021-06-07T20:43:04.606" v="4315"/>
          <ac:graphicFrameMkLst>
            <pc:docMk/>
            <pc:sldMk cId="3649658744" sldId="391"/>
            <ac:graphicFrameMk id="9" creationId="{C3D4AEA9-9755-4C2A-A3E9-AE1725CD7CFE}"/>
          </ac:graphicFrameMkLst>
        </pc:graphicFrameChg>
        <pc:picChg chg="add mod modCrop">
          <ac:chgData name="Andrew Faber" userId="79d31ed2531787d4" providerId="LiveId" clId="{4A7863AC-B61A-442C-BCED-8F44E32ADA30}" dt="2021-06-07T20:38:18.476" v="4273" actId="1076"/>
          <ac:picMkLst>
            <pc:docMk/>
            <pc:sldMk cId="3649658744" sldId="391"/>
            <ac:picMk id="5" creationId="{23AA5E7A-DB1F-4213-BEBA-1B4E423181F4}"/>
          </ac:picMkLst>
        </pc:picChg>
        <pc:picChg chg="add mod ord modCrop">
          <ac:chgData name="Andrew Faber" userId="79d31ed2531787d4" providerId="LiveId" clId="{4A7863AC-B61A-442C-BCED-8F44E32ADA30}" dt="2021-06-07T20:38:21.109" v="4274" actId="1076"/>
          <ac:picMkLst>
            <pc:docMk/>
            <pc:sldMk cId="3649658744" sldId="391"/>
            <ac:picMk id="6" creationId="{92D891E3-5155-44F8-98F3-4BACB2D09072}"/>
          </ac:picMkLst>
        </pc:picChg>
        <pc:cxnChg chg="add mod">
          <ac:chgData name="Andrew Faber" userId="79d31ed2531787d4" providerId="LiveId" clId="{4A7863AC-B61A-442C-BCED-8F44E32ADA30}" dt="2021-06-07T20:38:55.778" v="4278" actId="14100"/>
          <ac:cxnSpMkLst>
            <pc:docMk/>
            <pc:sldMk cId="3649658744" sldId="391"/>
            <ac:cxnSpMk id="7" creationId="{5083C9BA-DFDC-4241-AAB2-BB846518F2B8}"/>
          </ac:cxnSpMkLst>
        </pc:cxnChg>
        <pc:cxnChg chg="add mod">
          <ac:chgData name="Andrew Faber" userId="79d31ed2531787d4" providerId="LiveId" clId="{4A7863AC-B61A-442C-BCED-8F44E32ADA30}" dt="2021-06-07T20:40:23.816" v="4289" actId="14100"/>
          <ac:cxnSpMkLst>
            <pc:docMk/>
            <pc:sldMk cId="3649658744" sldId="391"/>
            <ac:cxnSpMk id="10" creationId="{EA4169A9-CAEC-4014-8A49-3FD715B065B0}"/>
          </ac:cxnSpMkLst>
        </pc:cxnChg>
        <pc:cxnChg chg="add mod">
          <ac:chgData name="Andrew Faber" userId="79d31ed2531787d4" providerId="LiveId" clId="{4A7863AC-B61A-442C-BCED-8F44E32ADA30}" dt="2021-06-07T20:40:31.581" v="4291" actId="14100"/>
          <ac:cxnSpMkLst>
            <pc:docMk/>
            <pc:sldMk cId="3649658744" sldId="391"/>
            <ac:cxnSpMk id="13" creationId="{80D72F3E-A107-48A0-9405-23DBDB61FB5B}"/>
          </ac:cxnSpMkLst>
        </pc:cxnChg>
        <pc:cxnChg chg="add mod">
          <ac:chgData name="Andrew Faber" userId="79d31ed2531787d4" providerId="LiveId" clId="{4A7863AC-B61A-442C-BCED-8F44E32ADA30}" dt="2021-06-07T20:44:33.697" v="4328" actId="14100"/>
          <ac:cxnSpMkLst>
            <pc:docMk/>
            <pc:sldMk cId="3649658744" sldId="391"/>
            <ac:cxnSpMk id="22" creationId="{AB1E9D23-F81F-4B68-8C1B-30A860C9ED73}"/>
          </ac:cxnSpMkLst>
        </pc:cxnChg>
        <pc:cxnChg chg="add mod">
          <ac:chgData name="Andrew Faber" userId="79d31ed2531787d4" providerId="LiveId" clId="{4A7863AC-B61A-442C-BCED-8F44E32ADA30}" dt="2021-06-07T20:44:36.088" v="4329" actId="14100"/>
          <ac:cxnSpMkLst>
            <pc:docMk/>
            <pc:sldMk cId="3649658744" sldId="391"/>
            <ac:cxnSpMk id="25" creationId="{9ED73255-9D91-44B5-86E0-812D4FA7DEB7}"/>
          </ac:cxnSpMkLst>
        </pc:cxnChg>
        <pc:cxnChg chg="add mod">
          <ac:chgData name="Andrew Faber" userId="79d31ed2531787d4" providerId="LiveId" clId="{4A7863AC-B61A-442C-BCED-8F44E32ADA30}" dt="2021-06-07T20:41:46.225" v="4305" actId="14100"/>
          <ac:cxnSpMkLst>
            <pc:docMk/>
            <pc:sldMk cId="3649658744" sldId="391"/>
            <ac:cxnSpMk id="30" creationId="{B7039FA4-C884-4FAF-B819-A5D4F9C5130E}"/>
          </ac:cxnSpMkLst>
        </pc:cxnChg>
        <pc:cxnChg chg="add mod">
          <ac:chgData name="Andrew Faber" userId="79d31ed2531787d4" providerId="LiveId" clId="{4A7863AC-B61A-442C-BCED-8F44E32ADA30}" dt="2021-06-07T20:43:12.182" v="4316" actId="14100"/>
          <ac:cxnSpMkLst>
            <pc:docMk/>
            <pc:sldMk cId="3649658744" sldId="391"/>
            <ac:cxnSpMk id="35" creationId="{0B51B1F9-F254-463C-B97D-415F3CA81C28}"/>
          </ac:cxnSpMkLst>
        </pc:cxnChg>
        <pc:cxnChg chg="add mod">
          <ac:chgData name="Andrew Faber" userId="79d31ed2531787d4" providerId="LiveId" clId="{4A7863AC-B61A-442C-BCED-8F44E32ADA30}" dt="2021-06-07T20:43:58.238" v="4319" actId="14100"/>
          <ac:cxnSpMkLst>
            <pc:docMk/>
            <pc:sldMk cId="3649658744" sldId="391"/>
            <ac:cxnSpMk id="42" creationId="{3DC976A0-4D0A-4226-8541-F8FF1B603431}"/>
          </ac:cxnSpMkLst>
        </pc:cxnChg>
        <pc:cxnChg chg="add mod">
          <ac:chgData name="Andrew Faber" userId="79d31ed2531787d4" providerId="LiveId" clId="{4A7863AC-B61A-442C-BCED-8F44E32ADA30}" dt="2021-06-07T20:44:10.510" v="4323" actId="14100"/>
          <ac:cxnSpMkLst>
            <pc:docMk/>
            <pc:sldMk cId="3649658744" sldId="391"/>
            <ac:cxnSpMk id="44" creationId="{368D0D24-C224-4E79-A2AB-E3852D1B30DB}"/>
          </ac:cxnSpMkLst>
        </pc:cxnChg>
        <pc:cxnChg chg="add mod">
          <ac:chgData name="Andrew Faber" userId="79d31ed2531787d4" providerId="LiveId" clId="{4A7863AC-B61A-442C-BCED-8F44E32ADA30}" dt="2021-06-07T20:44:21.535" v="4327" actId="14100"/>
          <ac:cxnSpMkLst>
            <pc:docMk/>
            <pc:sldMk cId="3649658744" sldId="391"/>
            <ac:cxnSpMk id="48" creationId="{A5711CFB-9640-42FF-93C4-3F08E3E05532}"/>
          </ac:cxnSpMkLst>
        </pc:cxnChg>
      </pc:sldChg>
      <pc:sldChg chg="addSp modSp add del mod">
        <pc:chgData name="Andrew Faber" userId="79d31ed2531787d4" providerId="LiveId" clId="{4A7863AC-B61A-442C-BCED-8F44E32ADA30}" dt="2021-06-07T16:48:25.752" v="3106" actId="2696"/>
        <pc:sldMkLst>
          <pc:docMk/>
          <pc:sldMk cId="2967353995" sldId="392"/>
        </pc:sldMkLst>
        <pc:spChg chg="mod">
          <ac:chgData name="Andrew Faber" userId="79d31ed2531787d4" providerId="LiveId" clId="{4A7863AC-B61A-442C-BCED-8F44E32ADA30}" dt="2021-06-07T01:38:47.878" v="2879" actId="6549"/>
          <ac:spMkLst>
            <pc:docMk/>
            <pc:sldMk cId="2967353995" sldId="392"/>
            <ac:spMk id="2" creationId="{8BC80A3A-B82E-4D31-ADF4-4E5F5CDF982A}"/>
          </ac:spMkLst>
        </pc:spChg>
        <pc:graphicFrameChg chg="add mod modGraphic">
          <ac:chgData name="Andrew Faber" userId="79d31ed2531787d4" providerId="LiveId" clId="{4A7863AC-B61A-442C-BCED-8F44E32ADA30}" dt="2021-05-31T23:49:42.477" v="80" actId="1076"/>
          <ac:graphicFrameMkLst>
            <pc:docMk/>
            <pc:sldMk cId="2967353995" sldId="392"/>
            <ac:graphicFrameMk id="3" creationId="{A14FA269-CD10-4DCF-8FF8-95D1F10B3D6B}"/>
          </ac:graphicFrameMkLst>
        </pc:graphicFrameChg>
      </pc:sldChg>
      <pc:sldChg chg="add del">
        <pc:chgData name="Andrew Faber" userId="79d31ed2531787d4" providerId="LiveId" clId="{4A7863AC-B61A-442C-BCED-8F44E32ADA30}" dt="2021-06-06T00:17:13.566" v="474" actId="47"/>
        <pc:sldMkLst>
          <pc:docMk/>
          <pc:sldMk cId="3732844292" sldId="393"/>
        </pc:sldMkLst>
      </pc:sldChg>
      <pc:sldChg chg="addSp delSp modSp add mod ord modAnim">
        <pc:chgData name="Andrew Faber" userId="79d31ed2531787d4" providerId="LiveId" clId="{4A7863AC-B61A-442C-BCED-8F44E32ADA30}" dt="2021-06-07T22:45:41.049" v="4667"/>
        <pc:sldMkLst>
          <pc:docMk/>
          <pc:sldMk cId="819741380" sldId="394"/>
        </pc:sldMkLst>
        <pc:spChg chg="add del mod">
          <ac:chgData name="Andrew Faber" userId="79d31ed2531787d4" providerId="LiveId" clId="{4A7863AC-B61A-442C-BCED-8F44E32ADA30}" dt="2021-06-07T18:18:08.334" v="3219" actId="478"/>
          <ac:spMkLst>
            <pc:docMk/>
            <pc:sldMk cId="819741380" sldId="394"/>
            <ac:spMk id="2" creationId="{1FA2DB32-5C70-4B4F-A97E-6250C49F9EF8}"/>
          </ac:spMkLst>
        </pc:spChg>
        <pc:spChg chg="del">
          <ac:chgData name="Andrew Faber" userId="79d31ed2531787d4" providerId="LiveId" clId="{4A7863AC-B61A-442C-BCED-8F44E32ADA30}" dt="2021-06-06T01:39:44.694" v="1183" actId="478"/>
          <ac:spMkLst>
            <pc:docMk/>
            <pc:sldMk cId="819741380" sldId="394"/>
            <ac:spMk id="2" creationId="{8BC80A3A-B82E-4D31-ADF4-4E5F5CDF982A}"/>
          </ac:spMkLst>
        </pc:spChg>
        <pc:spChg chg="mod">
          <ac:chgData name="Andrew Faber" userId="79d31ed2531787d4" providerId="LiveId" clId="{4A7863AC-B61A-442C-BCED-8F44E32ADA30}" dt="2021-06-06T22:15:14.605" v="1631" actId="20577"/>
          <ac:spMkLst>
            <pc:docMk/>
            <pc:sldMk cId="819741380" sldId="394"/>
            <ac:spMk id="11" creationId="{12AFE4C1-6063-4530-A4E5-9FE4FD9576B9}"/>
          </ac:spMkLst>
        </pc:spChg>
        <pc:spChg chg="mod">
          <ac:chgData name="Andrew Faber" userId="79d31ed2531787d4" providerId="LiveId" clId="{4A7863AC-B61A-442C-BCED-8F44E32ADA30}" dt="2021-06-06T19:14:32.924" v="1197" actId="1076"/>
          <ac:spMkLst>
            <pc:docMk/>
            <pc:sldMk cId="819741380" sldId="394"/>
            <ac:spMk id="15" creationId="{6B1FD49B-C3B4-4145-B5DA-C6906C7EB100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16" creationId="{9A4074F9-9C57-4874-B346-EBF8DAA37749}"/>
          </ac:spMkLst>
        </pc:spChg>
        <pc:spChg chg="mod">
          <ac:chgData name="Andrew Faber" userId="79d31ed2531787d4" providerId="LiveId" clId="{4A7863AC-B61A-442C-BCED-8F44E32ADA30}" dt="2021-06-06T19:14:32.924" v="1197" actId="1076"/>
          <ac:spMkLst>
            <pc:docMk/>
            <pc:sldMk cId="819741380" sldId="394"/>
            <ac:spMk id="19" creationId="{E08D55EB-6CD7-409A-BE49-5AEAE6AC32BD}"/>
          </ac:spMkLst>
        </pc:spChg>
        <pc:spChg chg="add mod">
          <ac:chgData name="Andrew Faber" userId="79d31ed2531787d4" providerId="LiveId" clId="{4A7863AC-B61A-442C-BCED-8F44E32ADA30}" dt="2021-06-06T01:39:45.138" v="1184"/>
          <ac:spMkLst>
            <pc:docMk/>
            <pc:sldMk cId="819741380" sldId="394"/>
            <ac:spMk id="35" creationId="{B3FA6EDE-CF4E-4E2A-A442-55811714EFC2}"/>
          </ac:spMkLst>
        </pc:spChg>
        <pc:spChg chg="mod">
          <ac:chgData name="Andrew Faber" userId="79d31ed2531787d4" providerId="LiveId" clId="{4A7863AC-B61A-442C-BCED-8F44E32ADA30}" dt="2021-06-06T19:14:32.924" v="1197" actId="1076"/>
          <ac:spMkLst>
            <pc:docMk/>
            <pc:sldMk cId="819741380" sldId="394"/>
            <ac:spMk id="37" creationId="{E161E695-93C3-412C-B4A9-044FE63C9B82}"/>
          </ac:spMkLst>
        </pc:spChg>
        <pc:spChg chg="mod">
          <ac:chgData name="Andrew Faber" userId="79d31ed2531787d4" providerId="LiveId" clId="{4A7863AC-B61A-442C-BCED-8F44E32ADA30}" dt="2021-06-06T19:14:32.924" v="1197" actId="1076"/>
          <ac:spMkLst>
            <pc:docMk/>
            <pc:sldMk cId="819741380" sldId="394"/>
            <ac:spMk id="38" creationId="{E53129F9-1231-4A99-9FE3-D4E5D61D23E9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56" creationId="{457D192E-4EAA-4DC5-8329-3E630DCA04E7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57" creationId="{7F93A1EB-9503-4387-AED5-AEEA9D8635AF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58" creationId="{582EE3E3-9D4F-46A0-B2D9-82A623126A6B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59" creationId="{D5008B8C-FE86-4DFC-BA3E-BCF69438CBA3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63" creationId="{79867956-99EE-489C-9825-C21C23E410C9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64" creationId="{DD018E29-329D-4138-8BD5-C6F2FEE71C33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65" creationId="{02F1FFC4-6A84-4888-A63B-EE67DFE0A456}"/>
          </ac:spMkLst>
        </pc:spChg>
        <pc:spChg chg="mod">
          <ac:chgData name="Andrew Faber" userId="79d31ed2531787d4" providerId="LiveId" clId="{4A7863AC-B61A-442C-BCED-8F44E32ADA30}" dt="2021-06-06T19:14:32.924" v="1197" actId="1076"/>
          <ac:spMkLst>
            <pc:docMk/>
            <pc:sldMk cId="819741380" sldId="394"/>
            <ac:spMk id="66" creationId="{3C557C6E-BB42-4642-97C0-4F42E4BB885B}"/>
          </ac:spMkLst>
        </pc:spChg>
        <pc:spChg chg="mod">
          <ac:chgData name="Andrew Faber" userId="79d31ed2531787d4" providerId="LiveId" clId="{4A7863AC-B61A-442C-BCED-8F44E32ADA30}" dt="2021-06-06T19:14:51.190" v="1198" actId="1076"/>
          <ac:spMkLst>
            <pc:docMk/>
            <pc:sldMk cId="819741380" sldId="394"/>
            <ac:spMk id="71" creationId="{B6EF21A5-9238-4C27-B68A-8FBE2BA39CFC}"/>
          </ac:spMkLst>
        </pc:spChg>
        <pc:picChg chg="del">
          <ac:chgData name="Andrew Faber" userId="79d31ed2531787d4" providerId="LiveId" clId="{4A7863AC-B61A-442C-BCED-8F44E32ADA30}" dt="2021-06-06T00:14:41.091" v="430" actId="478"/>
          <ac:picMkLst>
            <pc:docMk/>
            <pc:sldMk cId="819741380" sldId="394"/>
            <ac:picMk id="5" creationId="{32973596-0300-4966-B402-CE0076622DA9}"/>
          </ac:picMkLst>
        </pc:picChg>
        <pc:picChg chg="mod">
          <ac:chgData name="Andrew Faber" userId="79d31ed2531787d4" providerId="LiveId" clId="{4A7863AC-B61A-442C-BCED-8F44E32ADA30}" dt="2021-06-06T19:14:32.924" v="1197" actId="1076"/>
          <ac:picMkLst>
            <pc:docMk/>
            <pc:sldMk cId="819741380" sldId="394"/>
            <ac:picMk id="13" creationId="{45642DD4-E8EE-4392-BE46-C2578AD2F955}"/>
          </ac:picMkLst>
        </pc:picChg>
        <pc:picChg chg="mod">
          <ac:chgData name="Andrew Faber" userId="79d31ed2531787d4" providerId="LiveId" clId="{4A7863AC-B61A-442C-BCED-8F44E32ADA30}" dt="2021-06-06T19:14:51.190" v="1198" actId="1076"/>
          <ac:picMkLst>
            <pc:docMk/>
            <pc:sldMk cId="819741380" sldId="394"/>
            <ac:picMk id="14" creationId="{3D013139-D484-4BFB-AE5C-F734D166F4C7}"/>
          </ac:picMkLst>
        </pc:picChg>
        <pc:cxnChg chg="mod">
          <ac:chgData name="Andrew Faber" userId="79d31ed2531787d4" providerId="LiveId" clId="{4A7863AC-B61A-442C-BCED-8F44E32ADA30}" dt="2021-06-06T19:14:32.924" v="1197" actId="1076"/>
          <ac:cxnSpMkLst>
            <pc:docMk/>
            <pc:sldMk cId="819741380" sldId="394"/>
            <ac:cxnSpMk id="18" creationId="{4D16C9B3-237A-4022-A6BE-95FF5EC5BFEA}"/>
          </ac:cxnSpMkLst>
        </pc:cxnChg>
        <pc:cxnChg chg="mod">
          <ac:chgData name="Andrew Faber" userId="79d31ed2531787d4" providerId="LiveId" clId="{4A7863AC-B61A-442C-BCED-8F44E32ADA30}" dt="2021-06-06T19:14:32.924" v="1197" actId="1076"/>
          <ac:cxnSpMkLst>
            <pc:docMk/>
            <pc:sldMk cId="819741380" sldId="394"/>
            <ac:cxnSpMk id="20" creationId="{E8B33DEB-6F44-4494-86EB-3BD4F2D15D37}"/>
          </ac:cxnSpMkLst>
        </pc:cxnChg>
        <pc:cxnChg chg="mod">
          <ac:chgData name="Andrew Faber" userId="79d31ed2531787d4" providerId="LiveId" clId="{4A7863AC-B61A-442C-BCED-8F44E32ADA30}" dt="2021-06-06T19:14:32.924" v="1197" actId="1076"/>
          <ac:cxnSpMkLst>
            <pc:docMk/>
            <pc:sldMk cId="819741380" sldId="394"/>
            <ac:cxnSpMk id="34" creationId="{26775460-AB7B-4D8E-BB8F-E26F9140AD69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39" creationId="{9DF4FE6A-26DF-47FA-9C83-12CB30DFD8B2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41" creationId="{9E146791-FD86-4565-9FB6-825F2DFF1993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43" creationId="{B924647C-C00F-47AC-94A2-06637216EA97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46" creationId="{2FE2BDE4-CA08-4203-8DB9-F62EC905B592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48" creationId="{DB10C14E-4C75-4D05-B52F-3E1069CEF246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50" creationId="{9FB795EC-64C1-40BB-816A-6A20717B58DE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52" creationId="{FDC308D4-1D45-4F13-8BE2-01AC4AA0E905}"/>
          </ac:cxnSpMkLst>
        </pc:cxnChg>
        <pc:cxnChg chg="mod">
          <ac:chgData name="Andrew Faber" userId="79d31ed2531787d4" providerId="LiveId" clId="{4A7863AC-B61A-442C-BCED-8F44E32ADA30}" dt="2021-06-06T19:14:32.924" v="1197" actId="1076"/>
          <ac:cxnSpMkLst>
            <pc:docMk/>
            <pc:sldMk cId="819741380" sldId="394"/>
            <ac:cxnSpMk id="67" creationId="{D45C573A-71BE-415A-B005-1B0B6F59B84D}"/>
          </ac:cxnSpMkLst>
        </pc:cxnChg>
        <pc:cxnChg chg="mod">
          <ac:chgData name="Andrew Faber" userId="79d31ed2531787d4" providerId="LiveId" clId="{4A7863AC-B61A-442C-BCED-8F44E32ADA30}" dt="2021-06-06T19:14:51.190" v="1198" actId="1076"/>
          <ac:cxnSpMkLst>
            <pc:docMk/>
            <pc:sldMk cId="819741380" sldId="394"/>
            <ac:cxnSpMk id="72" creationId="{D4EB3EEE-90B9-4EF1-82B4-3DD7AB07545D}"/>
          </ac:cxnSpMkLst>
        </pc:cxnChg>
      </pc:sldChg>
      <pc:sldChg chg="addSp delSp modSp add mod modAnim">
        <pc:chgData name="Andrew Faber" userId="79d31ed2531787d4" providerId="LiveId" clId="{4A7863AC-B61A-442C-BCED-8F44E32ADA30}" dt="2021-06-06T19:12:58.807" v="1194" actId="20577"/>
        <pc:sldMkLst>
          <pc:docMk/>
          <pc:sldMk cId="915784593" sldId="395"/>
        </pc:sldMkLst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9" creationId="{D4588F5B-8C12-42C2-AD9A-2AF20D446C7B}"/>
          </ac:spMkLst>
        </pc:spChg>
        <pc:spChg chg="mod ord">
          <ac:chgData name="Andrew Faber" userId="79d31ed2531787d4" providerId="LiveId" clId="{4A7863AC-B61A-442C-BCED-8F44E32ADA30}" dt="2021-06-06T00:37:06.836" v="612" actId="167"/>
          <ac:spMkLst>
            <pc:docMk/>
            <pc:sldMk cId="915784593" sldId="395"/>
            <ac:spMk id="19" creationId="{AE92FA91-B11F-42A1-AC8F-98DF181D5D70}"/>
          </ac:spMkLst>
        </pc:spChg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24" creationId="{34F0CC34-F7D7-4FB0-BB94-57D0588E1FAD}"/>
          </ac:spMkLst>
        </pc:spChg>
        <pc:spChg chg="mod ord">
          <ac:chgData name="Andrew Faber" userId="79d31ed2531787d4" providerId="LiveId" clId="{4A7863AC-B61A-442C-BCED-8F44E32ADA30}" dt="2021-06-06T00:38:04.261" v="624" actId="207"/>
          <ac:spMkLst>
            <pc:docMk/>
            <pc:sldMk cId="915784593" sldId="395"/>
            <ac:spMk id="33" creationId="{3C5BC825-325D-4F42-B513-DAB959EE6386}"/>
          </ac:spMkLst>
        </pc:spChg>
        <pc:spChg chg="mod ord">
          <ac:chgData name="Andrew Faber" userId="79d31ed2531787d4" providerId="LiveId" clId="{4A7863AC-B61A-442C-BCED-8F44E32ADA30}" dt="2021-06-06T01:18:36.224" v="998" actId="1076"/>
          <ac:spMkLst>
            <pc:docMk/>
            <pc:sldMk cId="915784593" sldId="395"/>
            <ac:spMk id="34" creationId="{B083EEF6-FE6E-414F-9E97-5067FBDBB81E}"/>
          </ac:spMkLst>
        </pc:spChg>
        <pc:spChg chg="mod ord">
          <ac:chgData name="Andrew Faber" userId="79d31ed2531787d4" providerId="LiveId" clId="{4A7863AC-B61A-442C-BCED-8F44E32ADA30}" dt="2021-06-06T00:37:43.780" v="620" actId="207"/>
          <ac:spMkLst>
            <pc:docMk/>
            <pc:sldMk cId="915784593" sldId="395"/>
            <ac:spMk id="40" creationId="{6F698DF5-C134-40DD-B256-CDD59CE4585E}"/>
          </ac:spMkLst>
        </pc:spChg>
        <pc:spChg chg="del">
          <ac:chgData name="Andrew Faber" userId="79d31ed2531787d4" providerId="LiveId" clId="{4A7863AC-B61A-442C-BCED-8F44E32ADA30}" dt="2021-06-06T00:24:14.156" v="526" actId="478"/>
          <ac:spMkLst>
            <pc:docMk/>
            <pc:sldMk cId="915784593" sldId="395"/>
            <ac:spMk id="41" creationId="{2C7D5251-DBF0-4F80-A4AC-26B5B97FC682}"/>
          </ac:spMkLst>
        </pc:spChg>
        <pc:spChg chg="mod or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45" creationId="{6ADF46EF-53DE-4D28-AFAD-C5DE41859221}"/>
          </ac:spMkLst>
        </pc:spChg>
        <pc:spChg chg="del mod">
          <ac:chgData name="Andrew Faber" userId="79d31ed2531787d4" providerId="LiveId" clId="{4A7863AC-B61A-442C-BCED-8F44E32ADA30}" dt="2021-06-06T01:17:10.116" v="992" actId="478"/>
          <ac:spMkLst>
            <pc:docMk/>
            <pc:sldMk cId="915784593" sldId="395"/>
            <ac:spMk id="46" creationId="{82C90350-A023-46BE-A966-042F20BCD05B}"/>
          </ac:spMkLst>
        </pc:spChg>
        <pc:spChg chg="del mod">
          <ac:chgData name="Andrew Faber" userId="79d31ed2531787d4" providerId="LiveId" clId="{4A7863AC-B61A-442C-BCED-8F44E32ADA30}" dt="2021-06-06T01:17:16.013" v="994" actId="478"/>
          <ac:spMkLst>
            <pc:docMk/>
            <pc:sldMk cId="915784593" sldId="395"/>
            <ac:spMk id="47" creationId="{338BB279-3432-4335-A697-48C769DB1CC8}"/>
          </ac:spMkLst>
        </pc:spChg>
        <pc:spChg chg="mod or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48" creationId="{7390D129-FC62-4B31-8B12-EDA0D26C8D0E}"/>
          </ac:spMkLst>
        </pc:spChg>
        <pc:spChg chg="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49" creationId="{CBD0F62F-9C88-4BCA-9403-D8DD527EC92A}"/>
          </ac:spMkLst>
        </pc:spChg>
        <pc:spChg chg="mod or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50" creationId="{84D807AF-3FEF-4D07-AD8D-C635B9B170AE}"/>
          </ac:spMkLst>
        </pc:spChg>
        <pc:spChg chg="del">
          <ac:chgData name="Andrew Faber" userId="79d31ed2531787d4" providerId="LiveId" clId="{4A7863AC-B61A-442C-BCED-8F44E32ADA30}" dt="2021-06-06T00:23:46.092" v="521" actId="478"/>
          <ac:spMkLst>
            <pc:docMk/>
            <pc:sldMk cId="915784593" sldId="395"/>
            <ac:spMk id="55" creationId="{A9F7213D-0748-4760-B3AE-50A880C2D6A0}"/>
          </ac:spMkLst>
        </pc:spChg>
        <pc:spChg chg="del">
          <ac:chgData name="Andrew Faber" userId="79d31ed2531787d4" providerId="LiveId" clId="{4A7863AC-B61A-442C-BCED-8F44E32ADA30}" dt="2021-06-06T00:23:47.443" v="522" actId="478"/>
          <ac:spMkLst>
            <pc:docMk/>
            <pc:sldMk cId="915784593" sldId="395"/>
            <ac:spMk id="56" creationId="{4518D1B2-FD0E-4CFE-838F-00378FEB79D7}"/>
          </ac:spMkLst>
        </pc:spChg>
        <pc:spChg chg="del">
          <ac:chgData name="Andrew Faber" userId="79d31ed2531787d4" providerId="LiveId" clId="{4A7863AC-B61A-442C-BCED-8F44E32ADA30}" dt="2021-06-06T00:23:58.841" v="523" actId="478"/>
          <ac:spMkLst>
            <pc:docMk/>
            <pc:sldMk cId="915784593" sldId="395"/>
            <ac:spMk id="57" creationId="{4AAD0611-CF56-40CF-8780-35CA79CA2B60}"/>
          </ac:spMkLst>
        </pc:spChg>
        <pc:spChg chg="del">
          <ac:chgData name="Andrew Faber" userId="79d31ed2531787d4" providerId="LiveId" clId="{4A7863AC-B61A-442C-BCED-8F44E32ADA30}" dt="2021-06-06T00:24:05.261" v="524" actId="478"/>
          <ac:spMkLst>
            <pc:docMk/>
            <pc:sldMk cId="915784593" sldId="395"/>
            <ac:spMk id="58" creationId="{E6D72306-A106-40B2-BD73-9C0DFA36A5A0}"/>
          </ac:spMkLst>
        </pc:spChg>
        <pc:spChg chg="del">
          <ac:chgData name="Andrew Faber" userId="79d31ed2531787d4" providerId="LiveId" clId="{4A7863AC-B61A-442C-BCED-8F44E32ADA30}" dt="2021-06-06T00:24:48.175" v="529" actId="478"/>
          <ac:spMkLst>
            <pc:docMk/>
            <pc:sldMk cId="915784593" sldId="395"/>
            <ac:spMk id="59" creationId="{FE681308-FBA9-4F82-91FB-8FC0F3E2E2D3}"/>
          </ac:spMkLst>
        </pc:spChg>
        <pc:spChg chg="mod">
          <ac:chgData name="Andrew Faber" userId="79d31ed2531787d4" providerId="LiveId" clId="{4A7863AC-B61A-442C-BCED-8F44E32ADA30}" dt="2021-06-06T00:25:34.653" v="533" actId="1076"/>
          <ac:spMkLst>
            <pc:docMk/>
            <pc:sldMk cId="915784593" sldId="395"/>
            <ac:spMk id="60" creationId="{C10EE3E0-A471-41F7-BE14-69639469FB44}"/>
          </ac:spMkLst>
        </pc:spChg>
        <pc:spChg chg="mod">
          <ac:chgData name="Andrew Faber" userId="79d31ed2531787d4" providerId="LiveId" clId="{4A7863AC-B61A-442C-BCED-8F44E32ADA30}" dt="2021-06-06T01:20:00.606" v="1007" actId="1076"/>
          <ac:spMkLst>
            <pc:docMk/>
            <pc:sldMk cId="915784593" sldId="395"/>
            <ac:spMk id="61" creationId="{A7F39039-9D8E-40CE-9585-E5DB71D13EC3}"/>
          </ac:spMkLst>
        </pc:spChg>
        <pc:spChg chg="mod">
          <ac:chgData name="Andrew Faber" userId="79d31ed2531787d4" providerId="LiveId" clId="{4A7863AC-B61A-442C-BCED-8F44E32ADA30}" dt="2021-06-06T01:20:00.606" v="1007" actId="1076"/>
          <ac:spMkLst>
            <pc:docMk/>
            <pc:sldMk cId="915784593" sldId="395"/>
            <ac:spMk id="62" creationId="{44020667-C96B-448B-B5BD-F7FB9081CE04}"/>
          </ac:spMkLst>
        </pc:spChg>
        <pc:spChg chg="mod">
          <ac:chgData name="Andrew Faber" userId="79d31ed2531787d4" providerId="LiveId" clId="{4A7863AC-B61A-442C-BCED-8F44E32ADA30}" dt="2021-06-06T01:20:00.606" v="1007" actId="1076"/>
          <ac:spMkLst>
            <pc:docMk/>
            <pc:sldMk cId="915784593" sldId="395"/>
            <ac:spMk id="63" creationId="{F30CA07F-6F6D-41D9-B9E4-5C8462E04AE3}"/>
          </ac:spMkLst>
        </pc:spChg>
        <pc:spChg chg="add mod">
          <ac:chgData name="Andrew Faber" userId="79d31ed2531787d4" providerId="LiveId" clId="{4A7863AC-B61A-442C-BCED-8F44E32ADA30}" dt="2021-06-06T00:43:56.221" v="711" actId="1076"/>
          <ac:spMkLst>
            <pc:docMk/>
            <pc:sldMk cId="915784593" sldId="395"/>
            <ac:spMk id="64" creationId="{175E22BB-190D-4C68-B59A-FB84D596B218}"/>
          </ac:spMkLst>
        </pc:spChg>
        <pc:spChg chg="mod">
          <ac:chgData name="Andrew Faber" userId="79d31ed2531787d4" providerId="LiveId" clId="{4A7863AC-B61A-442C-BCED-8F44E32ADA30}" dt="2021-06-06T00:40:09.303" v="634" actId="1076"/>
          <ac:spMkLst>
            <pc:docMk/>
            <pc:sldMk cId="915784593" sldId="395"/>
            <ac:spMk id="65" creationId="{0504FBBA-A24D-42A1-B04C-31A1F8D935EF}"/>
          </ac:spMkLst>
        </pc:spChg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66" creationId="{92406082-A966-449A-A332-3CBB9F76B030}"/>
          </ac:spMkLst>
        </pc:spChg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67" creationId="{AA3EDFDE-931E-4FAB-A13E-094338D79A7F}"/>
          </ac:spMkLst>
        </pc:spChg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68" creationId="{0C5CDCA9-389A-4692-9637-84CA7243A4C4}"/>
          </ac:spMkLst>
        </pc:spChg>
        <pc:spChg chg="add mod">
          <ac:chgData name="Andrew Faber" userId="79d31ed2531787d4" providerId="LiveId" clId="{4A7863AC-B61A-442C-BCED-8F44E32ADA30}" dt="2021-06-06T00:43:56.221" v="711" actId="1076"/>
          <ac:spMkLst>
            <pc:docMk/>
            <pc:sldMk cId="915784593" sldId="395"/>
            <ac:spMk id="69" creationId="{9C21B430-2088-4ADA-9F65-255C3B850D31}"/>
          </ac:spMkLst>
        </pc:spChg>
        <pc:spChg chg="add mod">
          <ac:chgData name="Andrew Faber" userId="79d31ed2531787d4" providerId="LiveId" clId="{4A7863AC-B61A-442C-BCED-8F44E32ADA30}" dt="2021-06-06T00:42:11.469" v="645"/>
          <ac:spMkLst>
            <pc:docMk/>
            <pc:sldMk cId="915784593" sldId="395"/>
            <ac:spMk id="71" creationId="{3B1712F1-F45D-417E-9BBE-5D79AE414F6F}"/>
          </ac:spMkLst>
        </pc:spChg>
        <pc:spChg chg="add mod">
          <ac:chgData name="Andrew Faber" userId="79d31ed2531787d4" providerId="LiveId" clId="{4A7863AC-B61A-442C-BCED-8F44E32ADA30}" dt="2021-06-06T19:12:58.807" v="1194" actId="20577"/>
          <ac:spMkLst>
            <pc:docMk/>
            <pc:sldMk cId="915784593" sldId="395"/>
            <ac:spMk id="72" creationId="{AF58517D-555C-4862-9B9B-1958C4DCAFA6}"/>
          </ac:spMkLst>
        </pc:spChg>
        <pc:spChg chg="add mod">
          <ac:chgData name="Andrew Faber" userId="79d31ed2531787d4" providerId="LiveId" clId="{4A7863AC-B61A-442C-BCED-8F44E32ADA30}" dt="2021-06-06T00:57:58.879" v="851" actId="1076"/>
          <ac:spMkLst>
            <pc:docMk/>
            <pc:sldMk cId="915784593" sldId="395"/>
            <ac:spMk id="73" creationId="{0C398EF3-D44B-45A7-BD11-59F852D3C942}"/>
          </ac:spMkLst>
        </pc:spChg>
        <pc:spChg chg="add 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74" creationId="{EDB897EE-11E4-4E4C-9C0F-E691D5419B04}"/>
          </ac:spMkLst>
        </pc:spChg>
        <pc:spChg chg="add 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75" creationId="{7E339C41-4E85-454B-8388-D7C8622BDD8F}"/>
          </ac:spMkLst>
        </pc:spChg>
        <pc:spChg chg="add del mod">
          <ac:chgData name="Andrew Faber" userId="79d31ed2531787d4" providerId="LiveId" clId="{4A7863AC-B61A-442C-BCED-8F44E32ADA30}" dt="2021-06-06T01:20:25.052" v="1010" actId="478"/>
          <ac:spMkLst>
            <pc:docMk/>
            <pc:sldMk cId="915784593" sldId="395"/>
            <ac:spMk id="76" creationId="{47B9CAEE-775A-4354-8339-CADDD8666BBC}"/>
          </ac:spMkLst>
        </pc:spChg>
        <pc:spChg chg="add mod">
          <ac:chgData name="Andrew Faber" userId="79d31ed2531787d4" providerId="LiveId" clId="{4A7863AC-B61A-442C-BCED-8F44E32ADA30}" dt="2021-06-06T01:20:19.979" v="1009" actId="1076"/>
          <ac:spMkLst>
            <pc:docMk/>
            <pc:sldMk cId="915784593" sldId="395"/>
            <ac:spMk id="77" creationId="{F91A1A8C-52B0-4AEB-9EF5-54312DEA0448}"/>
          </ac:spMkLst>
        </pc:spChg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78" creationId="{BC42C697-EBBC-4047-AEA5-C157A0D8D46A}"/>
          </ac:spMkLst>
        </pc:spChg>
        <pc:spChg chg="del">
          <ac:chgData name="Andrew Faber" userId="79d31ed2531787d4" providerId="LiveId" clId="{4A7863AC-B61A-442C-BCED-8F44E32ADA30}" dt="2021-06-06T00:24:23.288" v="527" actId="478"/>
          <ac:spMkLst>
            <pc:docMk/>
            <pc:sldMk cId="915784593" sldId="395"/>
            <ac:spMk id="79" creationId="{B718EBCF-B1AE-4876-B8B6-04E967BEDD18}"/>
          </ac:spMkLst>
        </pc:spChg>
        <pc:spChg chg="del mod">
          <ac:chgData name="Andrew Faber" userId="79d31ed2531787d4" providerId="LiveId" clId="{4A7863AC-B61A-442C-BCED-8F44E32ADA30}" dt="2021-06-06T01:17:12.588" v="993" actId="478"/>
          <ac:spMkLst>
            <pc:docMk/>
            <pc:sldMk cId="915784593" sldId="395"/>
            <ac:spMk id="83" creationId="{ECB42294-99DC-4485-8FEC-31ADB9391723}"/>
          </ac:spMkLst>
        </pc:spChg>
        <pc:spChg chg="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84" creationId="{3D9F7994-6A91-4421-B2EB-01BCC59A38D9}"/>
          </ac:spMkLst>
        </pc:spChg>
        <pc:spChg chg="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86" creationId="{09FB9B02-FAB1-407C-9079-593D6590AEFE}"/>
          </ac:spMkLst>
        </pc:spChg>
        <pc:spChg chg="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87" creationId="{F9A3ACC4-10AB-4110-AA9B-BBEC644CDE87}"/>
          </ac:spMkLst>
        </pc:spChg>
        <pc:spChg chg="mod">
          <ac:chgData name="Andrew Faber" userId="79d31ed2531787d4" providerId="LiveId" clId="{4A7863AC-B61A-442C-BCED-8F44E32ADA30}" dt="2021-06-06T00:25:03.007" v="530" actId="1076"/>
          <ac:spMkLst>
            <pc:docMk/>
            <pc:sldMk cId="915784593" sldId="395"/>
            <ac:spMk id="88" creationId="{B5C144C7-32DF-4712-8CD8-A6D177D21F02}"/>
          </ac:spMkLst>
        </pc:spChg>
        <pc:spChg chg="del mod">
          <ac:chgData name="Andrew Faber" userId="79d31ed2531787d4" providerId="LiveId" clId="{4A7863AC-B61A-442C-BCED-8F44E32ADA30}" dt="2021-06-06T00:38:15.307" v="625" actId="478"/>
          <ac:spMkLst>
            <pc:docMk/>
            <pc:sldMk cId="915784593" sldId="395"/>
            <ac:spMk id="94" creationId="{E046CD4A-82E4-4116-9A49-92152A3F38EE}"/>
          </ac:spMkLst>
        </pc:spChg>
        <pc:spChg chg="del mod">
          <ac:chgData name="Andrew Faber" userId="79d31ed2531787d4" providerId="LiveId" clId="{4A7863AC-B61A-442C-BCED-8F44E32ADA30}" dt="2021-06-06T00:36:13.785" v="605" actId="478"/>
          <ac:spMkLst>
            <pc:docMk/>
            <pc:sldMk cId="915784593" sldId="395"/>
            <ac:spMk id="96" creationId="{EAF17777-D5D9-46CB-8D40-57D7FBAF8F2B}"/>
          </ac:spMkLst>
        </pc:spChg>
        <pc:spChg chg="mod">
          <ac:chgData name="Andrew Faber" userId="79d31ed2531787d4" providerId="LiveId" clId="{4A7863AC-B61A-442C-BCED-8F44E32ADA30}" dt="2021-06-06T01:19:38.012" v="1005" actId="1076"/>
          <ac:spMkLst>
            <pc:docMk/>
            <pc:sldMk cId="915784593" sldId="395"/>
            <ac:spMk id="100" creationId="{FFF4A218-FC0B-4E2E-A09D-DF14FCE20044}"/>
          </ac:spMkLst>
        </pc:spChg>
        <pc:picChg chg="add del mod modCrop">
          <ac:chgData name="Andrew Faber" userId="79d31ed2531787d4" providerId="LiveId" clId="{4A7863AC-B61A-442C-BCED-8F44E32ADA30}" dt="2021-06-06T00:33:18.248" v="584" actId="478"/>
          <ac:picMkLst>
            <pc:docMk/>
            <pc:sldMk cId="915784593" sldId="395"/>
            <ac:picMk id="5" creationId="{49F637D5-91B7-4C7A-9E96-AC597BA44B16}"/>
          </ac:picMkLst>
        </pc:picChg>
        <pc:picChg chg="add mod ord modCrop">
          <ac:chgData name="Andrew Faber" userId="79d31ed2531787d4" providerId="LiveId" clId="{4A7863AC-B61A-442C-BCED-8F44E32ADA30}" dt="2021-06-06T00:37:36.179" v="618" actId="166"/>
          <ac:picMkLst>
            <pc:docMk/>
            <pc:sldMk cId="915784593" sldId="395"/>
            <ac:picMk id="7" creationId="{4A2E8595-3F0D-4DB0-8B18-F807F5791EF2}"/>
          </ac:picMkLst>
        </pc:picChg>
        <pc:picChg chg="del">
          <ac:chgData name="Andrew Faber" userId="79d31ed2531787d4" providerId="LiveId" clId="{4A7863AC-B61A-442C-BCED-8F44E32ADA30}" dt="2021-06-06T00:24:13.354" v="525" actId="478"/>
          <ac:picMkLst>
            <pc:docMk/>
            <pc:sldMk cId="915784593" sldId="395"/>
            <ac:picMk id="8" creationId="{0CAA5B6B-18A3-4402-BFFC-CF5EE1F77C41}"/>
          </ac:picMkLst>
        </pc:picChg>
        <pc:picChg chg="del mod">
          <ac:chgData name="Andrew Faber" userId="79d31ed2531787d4" providerId="LiveId" clId="{4A7863AC-B61A-442C-BCED-8F44E32ADA30}" dt="2021-06-06T00:27:49.568" v="559" actId="478"/>
          <ac:picMkLst>
            <pc:docMk/>
            <pc:sldMk cId="915784593" sldId="395"/>
            <ac:picMk id="11" creationId="{61C0E5B2-41B4-4817-9934-C7E530438BF2}"/>
          </ac:picMkLst>
        </pc:picChg>
        <pc:picChg chg="add mod ord modCrop">
          <ac:chgData name="Andrew Faber" userId="79d31ed2531787d4" providerId="LiveId" clId="{4A7863AC-B61A-442C-BCED-8F44E32ADA30}" dt="2021-06-06T00:36:30.743" v="606" actId="167"/>
          <ac:picMkLst>
            <pc:docMk/>
            <pc:sldMk cId="915784593" sldId="395"/>
            <ac:picMk id="12" creationId="{6982F69B-7E18-4B36-A87A-DECBC038B21C}"/>
          </ac:picMkLst>
        </pc:picChg>
        <pc:picChg chg="add mod ord modCrop">
          <ac:chgData name="Andrew Faber" userId="79d31ed2531787d4" providerId="LiveId" clId="{4A7863AC-B61A-442C-BCED-8F44E32ADA30}" dt="2021-06-06T01:19:38.012" v="1005" actId="1076"/>
          <ac:picMkLst>
            <pc:docMk/>
            <pc:sldMk cId="915784593" sldId="395"/>
            <ac:picMk id="14" creationId="{5093437C-C8A6-4347-85D2-2AB3C42091C0}"/>
          </ac:picMkLst>
        </pc:picChg>
        <pc:picChg chg="del mod">
          <ac:chgData name="Andrew Faber" userId="79d31ed2531787d4" providerId="LiveId" clId="{4A7863AC-B61A-442C-BCED-8F44E32ADA30}" dt="2021-06-06T00:27:50.238" v="560" actId="478"/>
          <ac:picMkLst>
            <pc:docMk/>
            <pc:sldMk cId="915784593" sldId="395"/>
            <ac:picMk id="18" creationId="{F3C30519-01F0-4E44-B722-7FF55108166E}"/>
          </ac:picMkLst>
        </pc:picChg>
        <pc:picChg chg="del mod">
          <ac:chgData name="Andrew Faber" userId="79d31ed2531787d4" providerId="LiveId" clId="{4A7863AC-B61A-442C-BCED-8F44E32ADA30}" dt="2021-06-06T00:29:33.061" v="572" actId="478"/>
          <ac:picMkLst>
            <pc:docMk/>
            <pc:sldMk cId="915784593" sldId="395"/>
            <ac:picMk id="21" creationId="{108F2547-81CC-41D2-93BB-D98A9D3E6923}"/>
          </ac:picMkLst>
        </pc:picChg>
        <pc:picChg chg="del mod">
          <ac:chgData name="Andrew Faber" userId="79d31ed2531787d4" providerId="LiveId" clId="{4A7863AC-B61A-442C-BCED-8F44E32ADA30}" dt="2021-06-06T00:27:48.804" v="558" actId="478"/>
          <ac:picMkLst>
            <pc:docMk/>
            <pc:sldMk cId="915784593" sldId="395"/>
            <ac:picMk id="23" creationId="{B4C04715-FA8B-4C55-8DAD-B0CD3FC60B6C}"/>
          </ac:picMkLst>
        </pc:picChg>
        <pc:picChg chg="del">
          <ac:chgData name="Andrew Faber" userId="79d31ed2531787d4" providerId="LiveId" clId="{4A7863AC-B61A-442C-BCED-8F44E32ADA30}" dt="2021-06-06T00:23:44.603" v="520" actId="478"/>
          <ac:picMkLst>
            <pc:docMk/>
            <pc:sldMk cId="915784593" sldId="395"/>
            <ac:picMk id="53" creationId="{66176B4F-28DD-48C6-89E0-74B0AC2C00C6}"/>
          </ac:picMkLst>
        </pc:picChg>
        <pc:picChg chg="add mod">
          <ac:chgData name="Andrew Faber" userId="79d31ed2531787d4" providerId="LiveId" clId="{4A7863AC-B61A-442C-BCED-8F44E32ADA30}" dt="2021-06-06T00:43:56.221" v="711" actId="1076"/>
          <ac:picMkLst>
            <pc:docMk/>
            <pc:sldMk cId="915784593" sldId="395"/>
            <ac:picMk id="54" creationId="{8EDD92E0-9893-4F79-B932-994CFE003AC6}"/>
          </ac:picMkLst>
        </pc:picChg>
        <pc:picChg chg="add mod">
          <ac:chgData name="Andrew Faber" userId="79d31ed2531787d4" providerId="LiveId" clId="{4A7863AC-B61A-442C-BCED-8F44E32ADA30}" dt="2021-06-06T01:19:38.012" v="1005" actId="1076"/>
          <ac:picMkLst>
            <pc:docMk/>
            <pc:sldMk cId="915784593" sldId="395"/>
            <ac:picMk id="70" creationId="{E90AACBF-4EA4-468D-9459-DA59D93963EF}"/>
          </ac:picMkLst>
        </pc:picChg>
        <pc:cxnChg chg="mod">
          <ac:chgData name="Andrew Faber" userId="79d31ed2531787d4" providerId="LiveId" clId="{4A7863AC-B61A-442C-BCED-8F44E32ADA30}" dt="2021-06-06T01:19:47.332" v="1006" actId="14100"/>
          <ac:cxnSpMkLst>
            <pc:docMk/>
            <pc:sldMk cId="915784593" sldId="395"/>
            <ac:cxnSpMk id="44" creationId="{899B75A3-2047-4230-9AA2-C18FC790AEC5}"/>
          </ac:cxnSpMkLst>
        </pc:cxnChg>
        <pc:cxnChg chg="mod">
          <ac:chgData name="Andrew Faber" userId="79d31ed2531787d4" providerId="LiveId" clId="{4A7863AC-B61A-442C-BCED-8F44E32ADA30}" dt="2021-06-06T00:25:03.007" v="530" actId="1076"/>
          <ac:cxnSpMkLst>
            <pc:docMk/>
            <pc:sldMk cId="915784593" sldId="395"/>
            <ac:cxnSpMk id="90" creationId="{ADF47D28-476E-4C56-A69B-CD0192604026}"/>
          </ac:cxnSpMkLst>
        </pc:cxnChg>
        <pc:cxnChg chg="del mod">
          <ac:chgData name="Andrew Faber" userId="79d31ed2531787d4" providerId="LiveId" clId="{4A7863AC-B61A-442C-BCED-8F44E32ADA30}" dt="2021-06-06T01:19:03.628" v="1001" actId="478"/>
          <ac:cxnSpMkLst>
            <pc:docMk/>
            <pc:sldMk cId="915784593" sldId="395"/>
            <ac:cxnSpMk id="95" creationId="{4A7AF34C-D457-4615-A16A-C88B1F2BFCC6}"/>
          </ac:cxnSpMkLst>
        </pc:cxnChg>
        <pc:cxnChg chg="del mod">
          <ac:chgData name="Andrew Faber" userId="79d31ed2531787d4" providerId="LiveId" clId="{4A7863AC-B61A-442C-BCED-8F44E32ADA30}" dt="2021-06-06T01:19:04.315" v="1002" actId="478"/>
          <ac:cxnSpMkLst>
            <pc:docMk/>
            <pc:sldMk cId="915784593" sldId="395"/>
            <ac:cxnSpMk id="97" creationId="{8A1593C1-1F83-49C7-8C62-82D291819C03}"/>
          </ac:cxnSpMkLst>
        </pc:cxnChg>
        <pc:cxnChg chg="mod">
          <ac:chgData name="Andrew Faber" userId="79d31ed2531787d4" providerId="LiveId" clId="{4A7863AC-B61A-442C-BCED-8F44E32ADA30}" dt="2021-06-06T01:19:38.012" v="1005" actId="1076"/>
          <ac:cxnSpMkLst>
            <pc:docMk/>
            <pc:sldMk cId="915784593" sldId="395"/>
            <ac:cxnSpMk id="99" creationId="{C2F147B1-14A6-43FF-B32F-71CAF00F448D}"/>
          </ac:cxnSpMkLst>
        </pc:cxnChg>
      </pc:sldChg>
      <pc:sldChg chg="add del">
        <pc:chgData name="Andrew Faber" userId="79d31ed2531787d4" providerId="LiveId" clId="{4A7863AC-B61A-442C-BCED-8F44E32ADA30}" dt="2021-06-06T00:23:15.930" v="516" actId="2696"/>
        <pc:sldMkLst>
          <pc:docMk/>
          <pc:sldMk cId="3351626491" sldId="395"/>
        </pc:sldMkLst>
      </pc:sldChg>
      <pc:sldChg chg="addSp delSp modSp add del mod delAnim modAnim">
        <pc:chgData name="Andrew Faber" userId="79d31ed2531787d4" providerId="LiveId" clId="{4A7863AC-B61A-442C-BCED-8F44E32ADA30}" dt="2021-06-07T00:17:40.597" v="2187" actId="113"/>
        <pc:sldMkLst>
          <pc:docMk/>
          <pc:sldMk cId="1651304017" sldId="396"/>
        </pc:sldMkLst>
        <pc:spChg chg="add del mod">
          <ac:chgData name="Andrew Faber" userId="79d31ed2531787d4" providerId="LiveId" clId="{4A7863AC-B61A-442C-BCED-8F44E32ADA30}" dt="2021-06-06T01:02:43.650" v="884" actId="478"/>
          <ac:spMkLst>
            <pc:docMk/>
            <pc:sldMk cId="1651304017" sldId="396"/>
            <ac:spMk id="2" creationId="{B9EFC224-FA7A-43E0-89A6-0733456E5E00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9" creationId="{D4588F5B-8C12-42C2-AD9A-2AF20D446C7B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19" creationId="{AE92FA91-B11F-42A1-AC8F-98DF181D5D70}"/>
          </ac:spMkLst>
        </pc:spChg>
        <pc:spChg chg="del mod">
          <ac:chgData name="Andrew Faber" userId="79d31ed2531787d4" providerId="LiveId" clId="{4A7863AC-B61A-442C-BCED-8F44E32ADA30}" dt="2021-06-06T01:23:08.772" v="1035" actId="478"/>
          <ac:spMkLst>
            <pc:docMk/>
            <pc:sldMk cId="1651304017" sldId="396"/>
            <ac:spMk id="24" creationId="{34F0CC34-F7D7-4FB0-BB94-57D0588E1FAD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33" creationId="{3C5BC825-325D-4F42-B513-DAB959EE6386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34" creationId="{B083EEF6-FE6E-414F-9E97-5067FBDBB81E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40" creationId="{6F698DF5-C134-40DD-B256-CDD59CE4585E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45" creationId="{6ADF46EF-53DE-4D28-AFAD-C5DE41859221}"/>
          </ac:spMkLst>
        </pc:spChg>
        <pc:spChg chg="del">
          <ac:chgData name="Andrew Faber" userId="79d31ed2531787d4" providerId="LiveId" clId="{4A7863AC-B61A-442C-BCED-8F44E32ADA30}" dt="2021-06-06T01:06:24.452" v="915" actId="478"/>
          <ac:spMkLst>
            <pc:docMk/>
            <pc:sldMk cId="1651304017" sldId="396"/>
            <ac:spMk id="46" creationId="{82C90350-A023-46BE-A966-042F20BCD05B}"/>
          </ac:spMkLst>
        </pc:spChg>
        <pc:spChg chg="del">
          <ac:chgData name="Andrew Faber" userId="79d31ed2531787d4" providerId="LiveId" clId="{4A7863AC-B61A-442C-BCED-8F44E32ADA30}" dt="2021-06-06T01:06:30.075" v="916" actId="478"/>
          <ac:spMkLst>
            <pc:docMk/>
            <pc:sldMk cId="1651304017" sldId="396"/>
            <ac:spMk id="47" creationId="{338BB279-3432-4335-A697-48C769DB1CC8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48" creationId="{7390D129-FC62-4B31-8B12-EDA0D26C8D0E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49" creationId="{CBD0F62F-9C88-4BCA-9403-D8DD527EC92A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50" creationId="{84D807AF-3FEF-4D07-AD8D-C635B9B170AE}"/>
          </ac:spMkLst>
        </pc:spChg>
        <pc:spChg chg="add mod">
          <ac:chgData name="Andrew Faber" userId="79d31ed2531787d4" providerId="LiveId" clId="{4A7863AC-B61A-442C-BCED-8F44E32ADA30}" dt="2021-06-06T01:23:32.285" v="1040" actId="1076"/>
          <ac:spMkLst>
            <pc:docMk/>
            <pc:sldMk cId="1651304017" sldId="396"/>
            <ac:spMk id="51" creationId="{C5BA052A-D7DD-44A1-9389-F739E199CD1F}"/>
          </ac:spMkLst>
        </pc:spChg>
        <pc:spChg chg="add mod">
          <ac:chgData name="Andrew Faber" userId="79d31ed2531787d4" providerId="LiveId" clId="{4A7863AC-B61A-442C-BCED-8F44E32ADA30}" dt="2021-06-06T01:27:54.283" v="1109" actId="1076"/>
          <ac:spMkLst>
            <pc:docMk/>
            <pc:sldMk cId="1651304017" sldId="396"/>
            <ac:spMk id="53" creationId="{958AF744-EF74-4A66-82DB-3BA15AA7DC06}"/>
          </ac:spMkLst>
        </pc:spChg>
        <pc:spChg chg="add 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57" creationId="{B4E48F86-7561-4DC4-AEAE-703F58518A9D}"/>
          </ac:spMkLst>
        </pc:spChg>
        <pc:spChg chg="add 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59" creationId="{C6E06463-8A0B-4A8C-8964-A6E00AE8585A}"/>
          </ac:spMkLst>
        </pc:spChg>
        <pc:spChg chg="mod">
          <ac:chgData name="Andrew Faber" userId="79d31ed2531787d4" providerId="LiveId" clId="{4A7863AC-B61A-442C-BCED-8F44E32ADA30}" dt="2021-06-07T00:17:40.597" v="2187" actId="113"/>
          <ac:spMkLst>
            <pc:docMk/>
            <pc:sldMk cId="1651304017" sldId="396"/>
            <ac:spMk id="60" creationId="{C10EE3E0-A471-41F7-BE14-69639469FB44}"/>
          </ac:spMkLst>
        </pc:spChg>
        <pc:spChg chg="del">
          <ac:chgData name="Andrew Faber" userId="79d31ed2531787d4" providerId="LiveId" clId="{4A7863AC-B61A-442C-BCED-8F44E32ADA30}" dt="2021-06-06T01:06:30.075" v="916" actId="478"/>
          <ac:spMkLst>
            <pc:docMk/>
            <pc:sldMk cId="1651304017" sldId="396"/>
            <ac:spMk id="61" creationId="{A7F39039-9D8E-40CE-9585-E5DB71D13EC3}"/>
          </ac:spMkLst>
        </pc:spChg>
        <pc:spChg chg="del">
          <ac:chgData name="Andrew Faber" userId="79d31ed2531787d4" providerId="LiveId" clId="{4A7863AC-B61A-442C-BCED-8F44E32ADA30}" dt="2021-06-06T01:06:30.075" v="916" actId="478"/>
          <ac:spMkLst>
            <pc:docMk/>
            <pc:sldMk cId="1651304017" sldId="396"/>
            <ac:spMk id="62" creationId="{44020667-C96B-448B-B5BD-F7FB9081CE04}"/>
          </ac:spMkLst>
        </pc:spChg>
        <pc:spChg chg="del">
          <ac:chgData name="Andrew Faber" userId="79d31ed2531787d4" providerId="LiveId" clId="{4A7863AC-B61A-442C-BCED-8F44E32ADA30}" dt="2021-06-06T01:06:30.075" v="916" actId="478"/>
          <ac:spMkLst>
            <pc:docMk/>
            <pc:sldMk cId="1651304017" sldId="396"/>
            <ac:spMk id="63" creationId="{F30CA07F-6F6D-41D9-B9E4-5C8462E04AE3}"/>
          </ac:spMkLst>
        </pc:spChg>
        <pc:spChg chg="del">
          <ac:chgData name="Andrew Faber" userId="79d31ed2531787d4" providerId="LiveId" clId="{4A7863AC-B61A-442C-BCED-8F44E32ADA30}" dt="2021-06-06T01:00:08.702" v="873" actId="478"/>
          <ac:spMkLst>
            <pc:docMk/>
            <pc:sldMk cId="1651304017" sldId="396"/>
            <ac:spMk id="64" creationId="{175E22BB-190D-4C68-B59A-FB84D596B218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65" creationId="{0504FBBA-A24D-42A1-B04C-31A1F8D935EF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66" creationId="{92406082-A966-449A-A332-3CBB9F76B030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67" creationId="{AA3EDFDE-931E-4FAB-A13E-094338D79A7F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68" creationId="{0C5CDCA9-389A-4692-9637-84CA7243A4C4}"/>
          </ac:spMkLst>
        </pc:spChg>
        <pc:spChg chg="del">
          <ac:chgData name="Andrew Faber" userId="79d31ed2531787d4" providerId="LiveId" clId="{4A7863AC-B61A-442C-BCED-8F44E32ADA30}" dt="2021-06-06T01:00:06.093" v="871" actId="478"/>
          <ac:spMkLst>
            <pc:docMk/>
            <pc:sldMk cId="1651304017" sldId="396"/>
            <ac:spMk id="69" creationId="{9C21B430-2088-4ADA-9F65-255C3B850D31}"/>
          </ac:spMkLst>
        </pc:spChg>
        <pc:spChg chg="del">
          <ac:chgData name="Andrew Faber" userId="79d31ed2531787d4" providerId="LiveId" clId="{4A7863AC-B61A-442C-BCED-8F44E32ADA30}" dt="2021-06-06T00:59:58.501" v="870" actId="478"/>
          <ac:spMkLst>
            <pc:docMk/>
            <pc:sldMk cId="1651304017" sldId="396"/>
            <ac:spMk id="71" creationId="{3B1712F1-F45D-417E-9BBE-5D79AE414F6F}"/>
          </ac:spMkLst>
        </pc:spChg>
        <pc:spChg chg="del mod">
          <ac:chgData name="Andrew Faber" userId="79d31ed2531787d4" providerId="LiveId" clId="{4A7863AC-B61A-442C-BCED-8F44E32ADA30}" dt="2021-06-06T01:27:18.373" v="1106" actId="478"/>
          <ac:spMkLst>
            <pc:docMk/>
            <pc:sldMk cId="1651304017" sldId="396"/>
            <ac:spMk id="72" creationId="{AF58517D-555C-4862-9B9B-1958C4DCAFA6}"/>
          </ac:spMkLst>
        </pc:spChg>
        <pc:spChg chg="del mod">
          <ac:chgData name="Andrew Faber" userId="79d31ed2531787d4" providerId="LiveId" clId="{4A7863AC-B61A-442C-BCED-8F44E32ADA30}" dt="2021-06-06T01:27:24.533" v="1107" actId="478"/>
          <ac:spMkLst>
            <pc:docMk/>
            <pc:sldMk cId="1651304017" sldId="396"/>
            <ac:spMk id="73" creationId="{0C398EF3-D44B-45A7-BD11-59F852D3C942}"/>
          </ac:spMkLst>
        </pc:spChg>
        <pc:spChg chg="add 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74" creationId="{23AC7EC5-25D8-4F7A-A2B9-B7D389935A15}"/>
          </ac:spMkLst>
        </pc:spChg>
        <pc:spChg chg="add del mod">
          <ac:chgData name="Andrew Faber" userId="79d31ed2531787d4" providerId="LiveId" clId="{4A7863AC-B61A-442C-BCED-8F44E32ADA30}" dt="2021-06-06T01:23:16.456" v="1037" actId="478"/>
          <ac:spMkLst>
            <pc:docMk/>
            <pc:sldMk cId="1651304017" sldId="396"/>
            <ac:spMk id="75" creationId="{CE86FB7C-99D2-40BC-B3DF-EAFAFBCD8291}"/>
          </ac:spMkLst>
        </pc:spChg>
        <pc:spChg chg="add del mod">
          <ac:chgData name="Andrew Faber" userId="79d31ed2531787d4" providerId="LiveId" clId="{4A7863AC-B61A-442C-BCED-8F44E32ADA30}" dt="2021-06-06T01:23:16.456" v="1037" actId="478"/>
          <ac:spMkLst>
            <pc:docMk/>
            <pc:sldMk cId="1651304017" sldId="396"/>
            <ac:spMk id="77" creationId="{E1ACAE28-FDF9-4243-9415-C393B876710A}"/>
          </ac:spMkLst>
        </pc:spChg>
        <pc:spChg chg="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78" creationId="{BC42C697-EBBC-4047-AEA5-C157A0D8D46A}"/>
          </ac:spMkLst>
        </pc:spChg>
        <pc:spChg chg="add del mod">
          <ac:chgData name="Andrew Faber" userId="79d31ed2531787d4" providerId="LiveId" clId="{4A7863AC-B61A-442C-BCED-8F44E32ADA30}" dt="2021-06-06T01:23:16.456" v="1037" actId="478"/>
          <ac:spMkLst>
            <pc:docMk/>
            <pc:sldMk cId="1651304017" sldId="396"/>
            <ac:spMk id="79" creationId="{F8518371-18E9-46F9-9B1B-780BE19A6EA6}"/>
          </ac:spMkLst>
        </pc:spChg>
        <pc:spChg chg="add 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80" creationId="{D2150752-19E0-4655-A50E-23E236AD610F}"/>
          </ac:spMkLst>
        </pc:spChg>
        <pc:spChg chg="add del mod">
          <ac:chgData name="Andrew Faber" userId="79d31ed2531787d4" providerId="LiveId" clId="{4A7863AC-B61A-442C-BCED-8F44E32ADA30}" dt="2021-06-06T01:23:12.112" v="1036" actId="478"/>
          <ac:spMkLst>
            <pc:docMk/>
            <pc:sldMk cId="1651304017" sldId="396"/>
            <ac:spMk id="81" creationId="{A8B81066-EE31-4670-87D4-BA292CB26970}"/>
          </ac:spMkLst>
        </pc:spChg>
        <pc:spChg chg="add del mod">
          <ac:chgData name="Andrew Faber" userId="79d31ed2531787d4" providerId="LiveId" clId="{4A7863AC-B61A-442C-BCED-8F44E32ADA30}" dt="2021-06-06T01:23:16.456" v="1037" actId="478"/>
          <ac:spMkLst>
            <pc:docMk/>
            <pc:sldMk cId="1651304017" sldId="396"/>
            <ac:spMk id="82" creationId="{CBFD7A6F-1073-4E1E-A85F-866454F1AA4B}"/>
          </ac:spMkLst>
        </pc:spChg>
        <pc:spChg chg="del">
          <ac:chgData name="Andrew Faber" userId="79d31ed2531787d4" providerId="LiveId" clId="{4A7863AC-B61A-442C-BCED-8F44E32ADA30}" dt="2021-06-06T01:06:30.075" v="916" actId="478"/>
          <ac:spMkLst>
            <pc:docMk/>
            <pc:sldMk cId="1651304017" sldId="396"/>
            <ac:spMk id="83" creationId="{ECB42294-99DC-4485-8FEC-31ADB9391723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84" creationId="{3D9F7994-6A91-4421-B2EB-01BCC59A38D9}"/>
          </ac:spMkLst>
        </pc:spChg>
        <pc:spChg chg="add del mod">
          <ac:chgData name="Andrew Faber" userId="79d31ed2531787d4" providerId="LiveId" clId="{4A7863AC-B61A-442C-BCED-8F44E32ADA30}" dt="2021-06-06T01:23:16.456" v="1037" actId="478"/>
          <ac:spMkLst>
            <pc:docMk/>
            <pc:sldMk cId="1651304017" sldId="396"/>
            <ac:spMk id="85" creationId="{1B3E3EAE-9AD3-49A6-A2A3-F499D1E58DD6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86" creationId="{09FB9B02-FAB1-407C-9079-593D6590AEFE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87" creationId="{F9A3ACC4-10AB-4110-AA9B-BBEC644CDE87}"/>
          </ac:spMkLst>
        </pc:spChg>
        <pc:spChg chg="del">
          <ac:chgData name="Andrew Faber" userId="79d31ed2531787d4" providerId="LiveId" clId="{4A7863AC-B61A-442C-BCED-8F44E32ADA30}" dt="2021-06-06T01:07:13.121" v="920" actId="478"/>
          <ac:spMkLst>
            <pc:docMk/>
            <pc:sldMk cId="1651304017" sldId="396"/>
            <ac:spMk id="88" creationId="{B5C144C7-32DF-4712-8CD8-A6D177D21F02}"/>
          </ac:spMkLst>
        </pc:spChg>
        <pc:spChg chg="add del mod">
          <ac:chgData name="Andrew Faber" userId="79d31ed2531787d4" providerId="LiveId" clId="{4A7863AC-B61A-442C-BCED-8F44E32ADA30}" dt="2021-06-06T01:07:15.164" v="921" actId="478"/>
          <ac:spMkLst>
            <pc:docMk/>
            <pc:sldMk cId="1651304017" sldId="396"/>
            <ac:spMk id="89" creationId="{F97EA96C-B90D-469F-9E42-B1426EAB7E7E}"/>
          </ac:spMkLst>
        </pc:spChg>
        <pc:spChg chg="add del mod">
          <ac:chgData name="Andrew Faber" userId="79d31ed2531787d4" providerId="LiveId" clId="{4A7863AC-B61A-442C-BCED-8F44E32ADA30}" dt="2021-06-06T01:07:18.921" v="924" actId="478"/>
          <ac:spMkLst>
            <pc:docMk/>
            <pc:sldMk cId="1651304017" sldId="396"/>
            <ac:spMk id="91" creationId="{49C16894-E3A9-40BC-B128-215CD9CC464D}"/>
          </ac:spMkLst>
        </pc:spChg>
        <pc:spChg chg="del mod">
          <ac:chgData name="Andrew Faber" userId="79d31ed2531787d4" providerId="LiveId" clId="{4A7863AC-B61A-442C-BCED-8F44E32ADA30}" dt="2021-06-06T01:06:22.140" v="914" actId="478"/>
          <ac:spMkLst>
            <pc:docMk/>
            <pc:sldMk cId="1651304017" sldId="396"/>
            <ac:spMk id="100" creationId="{FFF4A218-FC0B-4E2E-A09D-DF14FCE20044}"/>
          </ac:spMkLst>
        </pc:spChg>
        <pc:spChg chg="add mod">
          <ac:chgData name="Andrew Faber" userId="79d31ed2531787d4" providerId="LiveId" clId="{4A7863AC-B61A-442C-BCED-8F44E32ADA30}" dt="2021-06-06T01:24:13.376" v="1049" actId="1076"/>
          <ac:spMkLst>
            <pc:docMk/>
            <pc:sldMk cId="1651304017" sldId="396"/>
            <ac:spMk id="103" creationId="{64A1F569-39A6-4BAB-ACC9-30CE86BE912F}"/>
          </ac:spMkLst>
        </pc:spChg>
        <pc:spChg chg="add mod">
          <ac:chgData name="Andrew Faber" userId="79d31ed2531787d4" providerId="LiveId" clId="{4A7863AC-B61A-442C-BCED-8F44E32ADA30}" dt="2021-06-06T01:27:25.009" v="1108"/>
          <ac:spMkLst>
            <pc:docMk/>
            <pc:sldMk cId="1651304017" sldId="396"/>
            <ac:spMk id="104" creationId="{81327CF1-E776-468F-9DC0-8E87D5C54563}"/>
          </ac:spMkLst>
        </pc:spChg>
        <pc:picChg chg="add del mod modCrop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4" creationId="{B8AED725-2E93-4058-A840-2FD2B8EE177D}"/>
          </ac:picMkLst>
        </pc:picChg>
        <pc:picChg chg="add del mod modCrop">
          <ac:chgData name="Andrew Faber" userId="79d31ed2531787d4" providerId="LiveId" clId="{4A7863AC-B61A-442C-BCED-8F44E32ADA30}" dt="2021-06-06T01:07:39.879" v="928" actId="478"/>
          <ac:picMkLst>
            <pc:docMk/>
            <pc:sldMk cId="1651304017" sldId="396"/>
            <ac:picMk id="6" creationId="{6E3128CA-E847-4ECB-A727-CB0173D9C5B0}"/>
          </ac:picMkLst>
        </pc:picChg>
        <pc:picChg chg="del">
          <ac:chgData name="Andrew Faber" userId="79d31ed2531787d4" providerId="LiveId" clId="{4A7863AC-B61A-442C-BCED-8F44E32ADA30}" dt="2021-06-06T01:04:26.557" v="901" actId="478"/>
          <ac:picMkLst>
            <pc:docMk/>
            <pc:sldMk cId="1651304017" sldId="396"/>
            <ac:picMk id="7" creationId="{4A2E8595-3F0D-4DB0-8B18-F807F5791EF2}"/>
          </ac:picMkLst>
        </pc:picChg>
        <pc:picChg chg="del">
          <ac:chgData name="Andrew Faber" userId="79d31ed2531787d4" providerId="LiveId" clId="{4A7863AC-B61A-442C-BCED-8F44E32ADA30}" dt="2021-06-06T01:01:32.728" v="875" actId="478"/>
          <ac:picMkLst>
            <pc:docMk/>
            <pc:sldMk cId="1651304017" sldId="396"/>
            <ac:picMk id="12" creationId="{6982F69B-7E18-4B36-A87A-DECBC038B21C}"/>
          </ac:picMkLst>
        </pc:picChg>
        <pc:picChg chg="del mod">
          <ac:chgData name="Andrew Faber" userId="79d31ed2531787d4" providerId="LiveId" clId="{4A7863AC-B61A-442C-BCED-8F44E32ADA30}" dt="2021-06-06T01:06:22.140" v="914" actId="478"/>
          <ac:picMkLst>
            <pc:docMk/>
            <pc:sldMk cId="1651304017" sldId="396"/>
            <ac:picMk id="14" creationId="{5093437C-C8A6-4347-85D2-2AB3C42091C0}"/>
          </ac:picMkLst>
        </pc:picChg>
        <pc:picChg chg="del">
          <ac:chgData name="Andrew Faber" userId="79d31ed2531787d4" providerId="LiveId" clId="{4A7863AC-B61A-442C-BCED-8F44E32ADA30}" dt="2021-06-06T01:00:06.927" v="872" actId="478"/>
          <ac:picMkLst>
            <pc:docMk/>
            <pc:sldMk cId="1651304017" sldId="396"/>
            <ac:picMk id="54" creationId="{8EDD92E0-9893-4F79-B932-994CFE003AC6}"/>
          </ac:picMkLst>
        </pc:picChg>
        <pc:picChg chg="add del mod ord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55" creationId="{EEEBC91B-78F5-4905-A061-CD4004D976C7}"/>
          </ac:picMkLst>
        </pc:picChg>
        <pc:picChg chg="add del mod ord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56" creationId="{38EE699D-6350-4124-B6FC-F2EC3887B514}"/>
          </ac:picMkLst>
        </pc:picChg>
        <pc:picChg chg="add del mod">
          <ac:chgData name="Andrew Faber" userId="79d31ed2531787d4" providerId="LiveId" clId="{4A7863AC-B61A-442C-BCED-8F44E32ADA30}" dt="2021-06-06T01:07:24.427" v="925" actId="478"/>
          <ac:picMkLst>
            <pc:docMk/>
            <pc:sldMk cId="1651304017" sldId="396"/>
            <ac:picMk id="58" creationId="{9F534B84-779A-4432-89D5-22435B64EC73}"/>
          </ac:picMkLst>
        </pc:picChg>
        <pc:picChg chg="del mod">
          <ac:chgData name="Andrew Faber" userId="79d31ed2531787d4" providerId="LiveId" clId="{4A7863AC-B61A-442C-BCED-8F44E32ADA30}" dt="2021-06-06T01:06:22.140" v="914" actId="478"/>
          <ac:picMkLst>
            <pc:docMk/>
            <pc:sldMk cId="1651304017" sldId="396"/>
            <ac:picMk id="70" creationId="{E90AACBF-4EA4-468D-9459-DA59D93963EF}"/>
          </ac:picMkLst>
        </pc:picChg>
        <pc:picChg chg="add del mod">
          <ac:chgData name="Andrew Faber" userId="79d31ed2531787d4" providerId="LiveId" clId="{4A7863AC-B61A-442C-BCED-8F44E32ADA30}" dt="2021-06-06T01:08:37.977" v="937" actId="478"/>
          <ac:picMkLst>
            <pc:docMk/>
            <pc:sldMk cId="1651304017" sldId="396"/>
            <ac:picMk id="76" creationId="{792C1A99-469B-4954-A7A0-603E082AA140}"/>
          </ac:picMkLst>
        </pc:picChg>
        <pc:picChg chg="add del mod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93" creationId="{9BCDEF4B-9932-4AA6-9B03-74E28725C94E}"/>
          </ac:picMkLst>
        </pc:picChg>
        <pc:picChg chg="add del mod ord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94" creationId="{32BCC4B7-D9A6-40B5-AE16-22970E3743F0}"/>
          </ac:picMkLst>
        </pc:picChg>
        <pc:picChg chg="add del mod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96" creationId="{A68F19B1-C07D-4E56-A114-7721F82C1982}"/>
          </ac:picMkLst>
        </pc:picChg>
        <pc:picChg chg="add del mod">
          <ac:chgData name="Andrew Faber" userId="79d31ed2531787d4" providerId="LiveId" clId="{4A7863AC-B61A-442C-BCED-8F44E32ADA30}" dt="2021-06-06T01:23:12.112" v="1036" actId="478"/>
          <ac:picMkLst>
            <pc:docMk/>
            <pc:sldMk cId="1651304017" sldId="396"/>
            <ac:picMk id="98" creationId="{7F840D41-BF47-4F38-BCFC-9AD0303ED800}"/>
          </ac:picMkLst>
        </pc:picChg>
        <pc:picChg chg="add del mod">
          <ac:chgData name="Andrew Faber" userId="79d31ed2531787d4" providerId="LiveId" clId="{4A7863AC-B61A-442C-BCED-8F44E32ADA30}" dt="2021-06-06T01:23:16.456" v="1037" actId="478"/>
          <ac:picMkLst>
            <pc:docMk/>
            <pc:sldMk cId="1651304017" sldId="396"/>
            <ac:picMk id="101" creationId="{F23F80BA-9E6D-4A7E-A77E-69404ABA885C}"/>
          </ac:picMkLst>
        </pc:picChg>
        <pc:cxnChg chg="mod">
          <ac:chgData name="Andrew Faber" userId="79d31ed2531787d4" providerId="LiveId" clId="{4A7863AC-B61A-442C-BCED-8F44E32ADA30}" dt="2021-06-06T01:24:00.653" v="1046" actId="14100"/>
          <ac:cxnSpMkLst>
            <pc:docMk/>
            <pc:sldMk cId="1651304017" sldId="396"/>
            <ac:cxnSpMk id="44" creationId="{899B75A3-2047-4230-9AA2-C18FC790AEC5}"/>
          </ac:cxnSpMkLst>
        </pc:cxnChg>
        <pc:cxnChg chg="del">
          <ac:chgData name="Andrew Faber" userId="79d31ed2531787d4" providerId="LiveId" clId="{4A7863AC-B61A-442C-BCED-8F44E32ADA30}" dt="2021-06-06T01:07:11.547" v="919" actId="478"/>
          <ac:cxnSpMkLst>
            <pc:docMk/>
            <pc:sldMk cId="1651304017" sldId="396"/>
            <ac:cxnSpMk id="90" creationId="{ADF47D28-476E-4C56-A69B-CD0192604026}"/>
          </ac:cxnSpMkLst>
        </pc:cxnChg>
        <pc:cxnChg chg="add del mod">
          <ac:chgData name="Andrew Faber" userId="79d31ed2531787d4" providerId="LiveId" clId="{4A7863AC-B61A-442C-BCED-8F44E32ADA30}" dt="2021-06-06T01:07:17.100" v="923" actId="478"/>
          <ac:cxnSpMkLst>
            <pc:docMk/>
            <pc:sldMk cId="1651304017" sldId="396"/>
            <ac:cxnSpMk id="92" creationId="{3E7DC724-1EE5-4340-9609-902598BE7F57}"/>
          </ac:cxnSpMkLst>
        </pc:cxnChg>
        <pc:cxnChg chg="del">
          <ac:chgData name="Andrew Faber" userId="79d31ed2531787d4" providerId="LiveId" clId="{4A7863AC-B61A-442C-BCED-8F44E32ADA30}" dt="2021-06-06T01:07:16.313" v="922" actId="478"/>
          <ac:cxnSpMkLst>
            <pc:docMk/>
            <pc:sldMk cId="1651304017" sldId="396"/>
            <ac:cxnSpMk id="95" creationId="{4A7AF34C-D457-4615-A16A-C88B1F2BFCC6}"/>
          </ac:cxnSpMkLst>
        </pc:cxnChg>
        <pc:cxnChg chg="del">
          <ac:chgData name="Andrew Faber" userId="79d31ed2531787d4" providerId="LiveId" clId="{4A7863AC-B61A-442C-BCED-8F44E32ADA30}" dt="2021-06-06T01:06:30.075" v="916" actId="478"/>
          <ac:cxnSpMkLst>
            <pc:docMk/>
            <pc:sldMk cId="1651304017" sldId="396"/>
            <ac:cxnSpMk id="97" creationId="{8A1593C1-1F83-49C7-8C62-82D291819C03}"/>
          </ac:cxnSpMkLst>
        </pc:cxnChg>
        <pc:cxnChg chg="del mod">
          <ac:chgData name="Andrew Faber" userId="79d31ed2531787d4" providerId="LiveId" clId="{4A7863AC-B61A-442C-BCED-8F44E32ADA30}" dt="2021-06-06T01:06:22.140" v="914" actId="478"/>
          <ac:cxnSpMkLst>
            <pc:docMk/>
            <pc:sldMk cId="1651304017" sldId="396"/>
            <ac:cxnSpMk id="99" creationId="{C2F147B1-14A6-43FF-B32F-71CAF00F448D}"/>
          </ac:cxnSpMkLst>
        </pc:cxnChg>
        <pc:cxnChg chg="add del mod">
          <ac:chgData name="Andrew Faber" userId="79d31ed2531787d4" providerId="LiveId" clId="{4A7863AC-B61A-442C-BCED-8F44E32ADA30}" dt="2021-06-06T01:24:03.340" v="1047" actId="478"/>
          <ac:cxnSpMkLst>
            <pc:docMk/>
            <pc:sldMk cId="1651304017" sldId="396"/>
            <ac:cxnSpMk id="102" creationId="{FC5EEE47-8EBF-44EB-92BF-40A9C41CDE92}"/>
          </ac:cxnSpMkLst>
        </pc:cxnChg>
      </pc:sldChg>
      <pc:sldChg chg="addSp delSp modSp add mod modAnim">
        <pc:chgData name="Andrew Faber" userId="79d31ed2531787d4" providerId="LiveId" clId="{4A7863AC-B61A-442C-BCED-8F44E32ADA30}" dt="2021-06-07T13:15:33.570" v="2881"/>
        <pc:sldMkLst>
          <pc:docMk/>
          <pc:sldMk cId="3259126002" sldId="397"/>
        </pc:sldMkLst>
        <pc:spChg chg="mod ord">
          <ac:chgData name="Andrew Faber" userId="79d31ed2531787d4" providerId="LiveId" clId="{4A7863AC-B61A-442C-BCED-8F44E32ADA30}" dt="2021-06-06T01:28:32.695" v="1113" actId="207"/>
          <ac:spMkLst>
            <pc:docMk/>
            <pc:sldMk cId="3259126002" sldId="397"/>
            <ac:spMk id="33" creationId="{3C5BC825-325D-4F42-B513-DAB959EE6386}"/>
          </ac:spMkLst>
        </pc:spChg>
        <pc:spChg chg="ord">
          <ac:chgData name="Andrew Faber" userId="79d31ed2531787d4" providerId="LiveId" clId="{4A7863AC-B61A-442C-BCED-8F44E32ADA30}" dt="2021-06-06T01:28:28.168" v="1112" actId="166"/>
          <ac:spMkLst>
            <pc:docMk/>
            <pc:sldMk cId="3259126002" sldId="397"/>
            <ac:spMk id="34" creationId="{B083EEF6-FE6E-414F-9E97-5067FBDBB81E}"/>
          </ac:spMkLst>
        </pc:spChg>
        <pc:spChg chg="add del mod">
          <ac:chgData name="Andrew Faber" userId="79d31ed2531787d4" providerId="LiveId" clId="{4A7863AC-B61A-442C-BCED-8F44E32ADA30}" dt="2021-06-06T01:25:32.436" v="1083"/>
          <ac:spMkLst>
            <pc:docMk/>
            <pc:sldMk cId="3259126002" sldId="397"/>
            <ac:spMk id="38" creationId="{CA5CCE0D-0D70-41E7-885B-17A014E7EA11}"/>
          </ac:spMkLst>
        </pc:spChg>
        <pc:spChg chg="add mod">
          <ac:chgData name="Andrew Faber" userId="79d31ed2531787d4" providerId="LiveId" clId="{4A7863AC-B61A-442C-BCED-8F44E32ADA30}" dt="2021-06-07T00:17:44.731" v="2188" actId="113"/>
          <ac:spMkLst>
            <pc:docMk/>
            <pc:sldMk cId="3259126002" sldId="397"/>
            <ac:spMk id="39" creationId="{D362D36E-D24B-488C-8012-177FDA46FA98}"/>
          </ac:spMkLst>
        </pc:spChg>
        <pc:spChg chg="del">
          <ac:chgData name="Andrew Faber" userId="79d31ed2531787d4" providerId="LiveId" clId="{4A7863AC-B61A-442C-BCED-8F44E32ADA30}" dt="2021-06-06T01:25:01.595" v="1065" actId="478"/>
          <ac:spMkLst>
            <pc:docMk/>
            <pc:sldMk cId="3259126002" sldId="397"/>
            <ac:spMk id="51" creationId="{C5BA052A-D7DD-44A1-9389-F739E199CD1F}"/>
          </ac:spMkLst>
        </pc:spChg>
        <pc:spChg chg="del">
          <ac:chgData name="Andrew Faber" userId="79d31ed2531787d4" providerId="LiveId" clId="{4A7863AC-B61A-442C-BCED-8F44E32ADA30}" dt="2021-06-06T01:25:01.595" v="1065" actId="478"/>
          <ac:spMkLst>
            <pc:docMk/>
            <pc:sldMk cId="3259126002" sldId="397"/>
            <ac:spMk id="53" creationId="{958AF744-EF74-4A66-82DB-3BA15AA7DC06}"/>
          </ac:spMkLst>
        </pc:spChg>
        <pc:spChg chg="mod ord">
          <ac:chgData name="Andrew Faber" userId="79d31ed2531787d4" providerId="LiveId" clId="{4A7863AC-B61A-442C-BCED-8F44E32ADA30}" dt="2021-06-06T01:29:09.263" v="1118" actId="207"/>
          <ac:spMkLst>
            <pc:docMk/>
            <pc:sldMk cId="3259126002" sldId="397"/>
            <ac:spMk id="57" creationId="{B4E48F86-7561-4DC4-AEAE-703F58518A9D}"/>
          </ac:spMkLst>
        </pc:spChg>
        <pc:spChg chg="mod ord">
          <ac:chgData name="Andrew Faber" userId="79d31ed2531787d4" providerId="LiveId" clId="{4A7863AC-B61A-442C-BCED-8F44E32ADA30}" dt="2021-06-06T01:29:30.201" v="1123" actId="207"/>
          <ac:spMkLst>
            <pc:docMk/>
            <pc:sldMk cId="3259126002" sldId="397"/>
            <ac:spMk id="59" creationId="{C6E06463-8A0B-4A8C-8964-A6E00AE8585A}"/>
          </ac:spMkLst>
        </pc:spChg>
        <pc:spChg chg="del">
          <ac:chgData name="Andrew Faber" userId="79d31ed2531787d4" providerId="LiveId" clId="{4A7863AC-B61A-442C-BCED-8F44E32ADA30}" dt="2021-06-06T01:26:38.516" v="1093" actId="478"/>
          <ac:spMkLst>
            <pc:docMk/>
            <pc:sldMk cId="3259126002" sldId="397"/>
            <ac:spMk id="60" creationId="{C10EE3E0-A471-41F7-BE14-69639469FB44}"/>
          </ac:spMkLst>
        </pc:spChg>
        <pc:spChg chg="del mod">
          <ac:chgData name="Andrew Faber" userId="79d31ed2531787d4" providerId="LiveId" clId="{4A7863AC-B61A-442C-BCED-8F44E32ADA30}" dt="2021-06-06T01:27:14.949" v="1105" actId="478"/>
          <ac:spMkLst>
            <pc:docMk/>
            <pc:sldMk cId="3259126002" sldId="397"/>
            <ac:spMk id="72" creationId="{AF58517D-555C-4862-9B9B-1958C4DCAFA6}"/>
          </ac:spMkLst>
        </pc:spChg>
        <pc:spChg chg="ord">
          <ac:chgData name="Andrew Faber" userId="79d31ed2531787d4" providerId="LiveId" clId="{4A7863AC-B61A-442C-BCED-8F44E32ADA30}" dt="2021-06-06T01:29:21.991" v="1121" actId="166"/>
          <ac:spMkLst>
            <pc:docMk/>
            <pc:sldMk cId="3259126002" sldId="397"/>
            <ac:spMk id="74" creationId="{23AC7EC5-25D8-4F7A-A2B9-B7D389935A15}"/>
          </ac:spMkLst>
        </pc:spChg>
        <pc:spChg chg="mod ord">
          <ac:chgData name="Andrew Faber" userId="79d31ed2531787d4" providerId="LiveId" clId="{4A7863AC-B61A-442C-BCED-8F44E32ADA30}" dt="2021-06-06T01:30:46.439" v="1128" actId="207"/>
          <ac:spMkLst>
            <pc:docMk/>
            <pc:sldMk cId="3259126002" sldId="397"/>
            <ac:spMk id="75" creationId="{CE86FB7C-99D2-40BC-B3DF-EAFAFBCD8291}"/>
          </ac:spMkLst>
        </pc:spChg>
        <pc:spChg chg="mod ord">
          <ac:chgData name="Andrew Faber" userId="79d31ed2531787d4" providerId="LiveId" clId="{4A7863AC-B61A-442C-BCED-8F44E32ADA30}" dt="2021-06-06T01:31:05.453" v="1132" actId="207"/>
          <ac:spMkLst>
            <pc:docMk/>
            <pc:sldMk cId="3259126002" sldId="397"/>
            <ac:spMk id="77" creationId="{E1ACAE28-FDF9-4243-9415-C393B876710A}"/>
          </ac:spMkLst>
        </pc:spChg>
        <pc:spChg chg="ord">
          <ac:chgData name="Andrew Faber" userId="79d31ed2531787d4" providerId="LiveId" clId="{4A7863AC-B61A-442C-BCED-8F44E32ADA30}" dt="2021-06-06T01:31:01.617" v="1131" actId="166"/>
          <ac:spMkLst>
            <pc:docMk/>
            <pc:sldMk cId="3259126002" sldId="397"/>
            <ac:spMk id="79" creationId="{F8518371-18E9-46F9-9B1B-780BE19A6EA6}"/>
          </ac:spMkLst>
        </pc:spChg>
        <pc:picChg chg="ord">
          <ac:chgData name="Andrew Faber" userId="79d31ed2531787d4" providerId="LiveId" clId="{4A7863AC-B61A-442C-BCED-8F44E32ADA30}" dt="2021-06-06T01:28:49.903" v="1116" actId="166"/>
          <ac:picMkLst>
            <pc:docMk/>
            <pc:sldMk cId="3259126002" sldId="397"/>
            <ac:picMk id="93" creationId="{9BCDEF4B-9932-4AA6-9B03-74E28725C94E}"/>
          </ac:picMkLst>
        </pc:picChg>
        <pc:picChg chg="ord">
          <ac:chgData name="Andrew Faber" userId="79d31ed2531787d4" providerId="LiveId" clId="{4A7863AC-B61A-442C-BCED-8F44E32ADA30}" dt="2021-06-06T01:29:03.021" v="1117" actId="166"/>
          <ac:picMkLst>
            <pc:docMk/>
            <pc:sldMk cId="3259126002" sldId="397"/>
            <ac:picMk id="96" creationId="{A68F19B1-C07D-4E56-A114-7721F82C1982}"/>
          </ac:picMkLst>
        </pc:picChg>
        <pc:picChg chg="ord">
          <ac:chgData name="Andrew Faber" userId="79d31ed2531787d4" providerId="LiveId" clId="{4A7863AC-B61A-442C-BCED-8F44E32ADA30}" dt="2021-06-06T01:30:39.213" v="1126" actId="166"/>
          <ac:picMkLst>
            <pc:docMk/>
            <pc:sldMk cId="3259126002" sldId="397"/>
            <ac:picMk id="98" creationId="{7F840D41-BF47-4F38-BCFC-9AD0303ED800}"/>
          </ac:picMkLst>
        </pc:picChg>
        <pc:picChg chg="ord">
          <ac:chgData name="Andrew Faber" userId="79d31ed2531787d4" providerId="LiveId" clId="{4A7863AC-B61A-442C-BCED-8F44E32ADA30}" dt="2021-06-06T01:30:41.423" v="1127" actId="166"/>
          <ac:picMkLst>
            <pc:docMk/>
            <pc:sldMk cId="3259126002" sldId="397"/>
            <ac:picMk id="101" creationId="{F23F80BA-9E6D-4A7E-A77E-69404ABA885C}"/>
          </ac:picMkLst>
        </pc:picChg>
      </pc:sldChg>
      <pc:sldChg chg="modSp add del mod">
        <pc:chgData name="Andrew Faber" userId="79d31ed2531787d4" providerId="LiveId" clId="{4A7863AC-B61A-442C-BCED-8F44E32ADA30}" dt="2021-06-06T01:22:55.759" v="1033" actId="47"/>
        <pc:sldMkLst>
          <pc:docMk/>
          <pc:sldMk cId="3866869990" sldId="397"/>
        </pc:sldMkLst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9" creationId="{D4588F5B-8C12-42C2-AD9A-2AF20D446C7B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19" creationId="{AE92FA91-B11F-42A1-AC8F-98DF181D5D70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24" creationId="{34F0CC34-F7D7-4FB0-BB94-57D0588E1FAD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33" creationId="{3C5BC825-325D-4F42-B513-DAB959EE6386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34" creationId="{B083EEF6-FE6E-414F-9E97-5067FBDBB81E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40" creationId="{6F698DF5-C134-40DD-B256-CDD59CE4585E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51" creationId="{C5BA052A-D7DD-44A1-9389-F739E199CD1F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53" creationId="{958AF744-EF74-4A66-82DB-3BA15AA7DC06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57" creationId="{B4E48F86-7561-4DC4-AEAE-703F58518A9D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59" creationId="{C6E06463-8A0B-4A8C-8964-A6E00AE8585A}"/>
          </ac:spMkLst>
        </pc:spChg>
        <pc:spChg chg="mod">
          <ac:chgData name="Andrew Faber" userId="79d31ed2531787d4" providerId="LiveId" clId="{4A7863AC-B61A-442C-BCED-8F44E32ADA30}" dt="2021-06-06T01:22:22.886" v="1030" actId="1076"/>
          <ac:spMkLst>
            <pc:docMk/>
            <pc:sldMk cId="3866869990" sldId="397"/>
            <ac:spMk id="60" creationId="{C10EE3E0-A471-41F7-BE14-69639469FB44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65" creationId="{0504FBBA-A24D-42A1-B04C-31A1F8D935EF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66" creationId="{92406082-A966-449A-A332-3CBB9F76B030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67" creationId="{AA3EDFDE-931E-4FAB-A13E-094338D79A7F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68" creationId="{0C5CDCA9-389A-4692-9637-84CA7243A4C4}"/>
          </ac:spMkLst>
        </pc:spChg>
        <pc:spChg chg="mod">
          <ac:chgData name="Andrew Faber" userId="79d31ed2531787d4" providerId="LiveId" clId="{4A7863AC-B61A-442C-BCED-8F44E32ADA30}" dt="2021-06-06T01:21:56.748" v="1028" actId="1076"/>
          <ac:spMkLst>
            <pc:docMk/>
            <pc:sldMk cId="3866869990" sldId="397"/>
            <ac:spMk id="72" creationId="{AF58517D-555C-4862-9B9B-1958C4DCAFA6}"/>
          </ac:spMkLst>
        </pc:spChg>
        <pc:spChg chg="mod">
          <ac:chgData name="Andrew Faber" userId="79d31ed2531787d4" providerId="LiveId" clId="{4A7863AC-B61A-442C-BCED-8F44E32ADA30}" dt="2021-06-06T01:21:56.748" v="1028" actId="1076"/>
          <ac:spMkLst>
            <pc:docMk/>
            <pc:sldMk cId="3866869990" sldId="397"/>
            <ac:spMk id="73" creationId="{0C398EF3-D44B-45A7-BD11-59F852D3C942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74" creationId="{23AC7EC5-25D8-4F7A-A2B9-B7D389935A15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75" creationId="{CE86FB7C-99D2-40BC-B3DF-EAFAFBCD8291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77" creationId="{E1ACAE28-FDF9-4243-9415-C393B876710A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78" creationId="{BC42C697-EBBC-4047-AEA5-C157A0D8D46A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79" creationId="{F8518371-18E9-46F9-9B1B-780BE19A6EA6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80" creationId="{D2150752-19E0-4655-A50E-23E236AD610F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81" creationId="{A8B81066-EE31-4670-87D4-BA292CB26970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82" creationId="{CBFD7A6F-1073-4E1E-A85F-866454F1AA4B}"/>
          </ac:spMkLst>
        </pc:spChg>
        <pc:spChg chg="mod">
          <ac:chgData name="Andrew Faber" userId="79d31ed2531787d4" providerId="LiveId" clId="{4A7863AC-B61A-442C-BCED-8F44E32ADA30}" dt="2021-06-06T01:22:18.413" v="1029" actId="1076"/>
          <ac:spMkLst>
            <pc:docMk/>
            <pc:sldMk cId="3866869990" sldId="397"/>
            <ac:spMk id="85" creationId="{1B3E3EAE-9AD3-49A6-A2A3-F499D1E58DD6}"/>
          </ac:spMkLst>
        </pc:sp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4" creationId="{B8AED725-2E93-4058-A840-2FD2B8EE177D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55" creationId="{EEEBC91B-78F5-4905-A061-CD4004D976C7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56" creationId="{38EE699D-6350-4124-B6FC-F2EC3887B514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93" creationId="{9BCDEF4B-9932-4AA6-9B03-74E28725C94E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94" creationId="{32BCC4B7-D9A6-40B5-AE16-22970E3743F0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96" creationId="{A68F19B1-C07D-4E56-A114-7721F82C1982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98" creationId="{7F840D41-BF47-4F38-BCFC-9AD0303ED800}"/>
          </ac:picMkLst>
        </pc:picChg>
        <pc:picChg chg="mod">
          <ac:chgData name="Andrew Faber" userId="79d31ed2531787d4" providerId="LiveId" clId="{4A7863AC-B61A-442C-BCED-8F44E32ADA30}" dt="2021-06-06T01:22:18.413" v="1029" actId="1076"/>
          <ac:picMkLst>
            <pc:docMk/>
            <pc:sldMk cId="3866869990" sldId="397"/>
            <ac:picMk id="101" creationId="{F23F80BA-9E6D-4A7E-A77E-69404ABA885C}"/>
          </ac:picMkLst>
        </pc:picChg>
        <pc:cxnChg chg="mod">
          <ac:chgData name="Andrew Faber" userId="79d31ed2531787d4" providerId="LiveId" clId="{4A7863AC-B61A-442C-BCED-8F44E32ADA30}" dt="2021-06-06T01:22:18.413" v="1029" actId="1076"/>
          <ac:cxnSpMkLst>
            <pc:docMk/>
            <pc:sldMk cId="3866869990" sldId="397"/>
            <ac:cxnSpMk id="44" creationId="{899B75A3-2047-4230-9AA2-C18FC790AEC5}"/>
          </ac:cxnSpMkLst>
        </pc:cxnChg>
      </pc:sldChg>
      <pc:sldChg chg="addSp delSp modSp add mod modAnim">
        <pc:chgData name="Andrew Faber" userId="79d31ed2531787d4" providerId="LiveId" clId="{4A7863AC-B61A-442C-BCED-8F44E32ADA30}" dt="2021-06-07T13:15:39.978" v="2882"/>
        <pc:sldMkLst>
          <pc:docMk/>
          <pc:sldMk cId="3119663212" sldId="398"/>
        </pc:sldMkLst>
        <pc:spChg chg="add del mod">
          <ac:chgData name="Andrew Faber" userId="79d31ed2531787d4" providerId="LiveId" clId="{4A7863AC-B61A-442C-BCED-8F44E32ADA30}" dt="2021-06-06T01:32:18.205" v="1157" actId="478"/>
          <ac:spMkLst>
            <pc:docMk/>
            <pc:sldMk cId="3119663212" sldId="398"/>
            <ac:spMk id="35" creationId="{0542AF97-5B09-4730-B140-AB643DCA86D8}"/>
          </ac:spMkLst>
        </pc:spChg>
        <pc:spChg chg="add mod">
          <ac:chgData name="Andrew Faber" userId="79d31ed2531787d4" providerId="LiveId" clId="{4A7863AC-B61A-442C-BCED-8F44E32ADA30}" dt="2021-06-06T01:32:32.949" v="1159" actId="1076"/>
          <ac:spMkLst>
            <pc:docMk/>
            <pc:sldMk cId="3119663212" sldId="398"/>
            <ac:spMk id="36" creationId="{A3FCC6D0-A4A8-4198-8A65-91A596403E4B}"/>
          </ac:spMkLst>
        </pc:spChg>
        <pc:spChg chg="add mod">
          <ac:chgData name="Andrew Faber" userId="79d31ed2531787d4" providerId="LiveId" clId="{4A7863AC-B61A-442C-BCED-8F44E32ADA30}" dt="2021-06-06T01:32:41.925" v="1161" actId="1076"/>
          <ac:spMkLst>
            <pc:docMk/>
            <pc:sldMk cId="3119663212" sldId="398"/>
            <ac:spMk id="37" creationId="{C727B3AD-78F1-46F1-B2DA-8F2326772FFC}"/>
          </ac:spMkLst>
        </pc:spChg>
        <pc:spChg chg="add mod">
          <ac:chgData name="Andrew Faber" userId="79d31ed2531787d4" providerId="LiveId" clId="{4A7863AC-B61A-442C-BCED-8F44E32ADA30}" dt="2021-06-06T01:32:58.417" v="1163" actId="1076"/>
          <ac:spMkLst>
            <pc:docMk/>
            <pc:sldMk cId="3119663212" sldId="398"/>
            <ac:spMk id="38" creationId="{8FECC1CF-3371-47F5-9924-8D6639F4AD9B}"/>
          </ac:spMkLst>
        </pc:spChg>
        <pc:spChg chg="mod">
          <ac:chgData name="Andrew Faber" userId="79d31ed2531787d4" providerId="LiveId" clId="{4A7863AC-B61A-442C-BCED-8F44E32ADA30}" dt="2021-06-07T00:17:49.260" v="2189" actId="113"/>
          <ac:spMkLst>
            <pc:docMk/>
            <pc:sldMk cId="3119663212" sldId="398"/>
            <ac:spMk id="39" creationId="{D362D36E-D24B-488C-8012-177FDA46FA98}"/>
          </ac:spMkLst>
        </pc:spChg>
        <pc:spChg chg="add mod">
          <ac:chgData name="Andrew Faber" userId="79d31ed2531787d4" providerId="LiveId" clId="{4A7863AC-B61A-442C-BCED-8F44E32ADA30}" dt="2021-06-06T01:33:03.925" v="1165" actId="1076"/>
          <ac:spMkLst>
            <pc:docMk/>
            <pc:sldMk cId="3119663212" sldId="398"/>
            <ac:spMk id="41" creationId="{811C1D7F-4F3E-49E9-A9F7-BFBC0A7B4377}"/>
          </ac:spMkLst>
        </pc:spChg>
        <pc:spChg chg="add mod">
          <ac:chgData name="Andrew Faber" userId="79d31ed2531787d4" providerId="LiveId" clId="{4A7863AC-B61A-442C-BCED-8F44E32ADA30}" dt="2021-06-06T01:33:55.169" v="1167" actId="1076"/>
          <ac:spMkLst>
            <pc:docMk/>
            <pc:sldMk cId="3119663212" sldId="398"/>
            <ac:spMk id="42" creationId="{DF79DDFD-25B9-4EB9-B465-4C1D2AB6A45E}"/>
          </ac:spMkLst>
        </pc:spChg>
        <pc:spChg chg="add mod">
          <ac:chgData name="Andrew Faber" userId="79d31ed2531787d4" providerId="LiveId" clId="{4A7863AC-B61A-442C-BCED-8F44E32ADA30}" dt="2021-06-06T01:34:20.348" v="1172" actId="1076"/>
          <ac:spMkLst>
            <pc:docMk/>
            <pc:sldMk cId="3119663212" sldId="398"/>
            <ac:spMk id="43" creationId="{8246BECB-D157-45B0-A849-84F02E8F88FA}"/>
          </ac:spMkLst>
        </pc:spChg>
        <pc:spChg chg="add mod">
          <ac:chgData name="Andrew Faber" userId="79d31ed2531787d4" providerId="LiveId" clId="{4A7863AC-B61A-442C-BCED-8F44E32ADA30}" dt="2021-06-06T01:34:15.349" v="1171" actId="1076"/>
          <ac:spMkLst>
            <pc:docMk/>
            <pc:sldMk cId="3119663212" sldId="398"/>
            <ac:spMk id="45" creationId="{1035482C-934F-4153-80BD-914ACC36969D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47" creationId="{2A6C8AE3-E53E-4974-BDFC-AE1288FB7D7F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48" creationId="{FB2D383E-6B58-4E06-9430-0831B71E8CC3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49" creationId="{5A70EFA5-D6B1-49E9-85CB-B5044C60C445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50" creationId="{E6EEA6AF-9E19-4DBF-8363-09137CFF1EAE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51" creationId="{4D8856F2-06E0-43C3-8DBE-5EFF69AC1B14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53" creationId="{15AF3049-2EA5-4ED2-99DE-01CF24A3C57C}"/>
          </ac:spMkLst>
        </pc:spChg>
        <pc:spChg chg="add mod">
          <ac:chgData name="Andrew Faber" userId="79d31ed2531787d4" providerId="LiveId" clId="{4A7863AC-B61A-442C-BCED-8F44E32ADA30}" dt="2021-06-06T01:35:21.431" v="1180" actId="1076"/>
          <ac:spMkLst>
            <pc:docMk/>
            <pc:sldMk cId="3119663212" sldId="398"/>
            <ac:spMk id="54" creationId="{FBE87042-921E-44D5-87B1-580B1C24F29A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58" creationId="{C66722B4-C754-4CA0-B383-D2697B4B6D1D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60" creationId="{38FEDB43-F633-41A1-BB26-39EB1701BF17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61" creationId="{13F30F26-C4E5-4622-B816-E19697684857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62" creationId="{06C6149C-6F7B-44D5-B284-A313F4819C18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63" creationId="{996A9A07-AEFE-48E7-B1D4-B3FCC7D16F43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64" creationId="{C499E3B2-8307-4F4C-801A-5CF4571C2690}"/>
          </ac:spMkLst>
        </pc:spChg>
        <pc:spChg chg="add mod">
          <ac:chgData name="Andrew Faber" userId="79d31ed2531787d4" providerId="LiveId" clId="{4A7863AC-B61A-442C-BCED-8F44E32ADA30}" dt="2021-06-06T01:34:58.073" v="1177" actId="1076"/>
          <ac:spMkLst>
            <pc:docMk/>
            <pc:sldMk cId="3119663212" sldId="398"/>
            <ac:spMk id="69" creationId="{1465DC32-6793-42A3-868E-AE9B05ACA7CD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70" creationId="{DF8321A6-ACB0-4694-BC04-8491B2E23797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71" creationId="{AA2B7DB8-9157-4E3D-95AD-62F3D6EF6320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72" creationId="{398B5F97-A4F6-4914-8621-B7FE8B4B544B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76" creationId="{5006CAA1-C249-45AA-992A-32108AC21992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83" creationId="{6E923101-04FC-4AEF-8C81-B325F9F36A78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84" creationId="{951109A5-61DC-44D4-AC68-8DF07CDB44A0}"/>
          </ac:spMkLst>
        </pc:spChg>
        <pc:spChg chg="add mod">
          <ac:chgData name="Andrew Faber" userId="79d31ed2531787d4" providerId="LiveId" clId="{4A7863AC-B61A-442C-BCED-8F44E32ADA30}" dt="2021-06-06T01:35:09.918" v="1179" actId="1076"/>
          <ac:spMkLst>
            <pc:docMk/>
            <pc:sldMk cId="3119663212" sldId="398"/>
            <ac:spMk id="86" creationId="{357D277A-1831-42CF-BCB7-AD5A5CE9107E}"/>
          </ac:spMkLst>
        </pc:spChg>
        <pc:picChg chg="add del mod">
          <ac:chgData name="Andrew Faber" userId="79d31ed2531787d4" providerId="LiveId" clId="{4A7863AC-B61A-442C-BCED-8F44E32ADA30}" dt="2021-06-06T01:34:41.181" v="1175" actId="478"/>
          <ac:picMkLst>
            <pc:docMk/>
            <pc:sldMk cId="3119663212" sldId="398"/>
            <ac:picMk id="46" creationId="{67DFD0D7-9935-4EAF-B6CD-B863DA83CA76}"/>
          </ac:picMkLst>
        </pc:picChg>
      </pc:sldChg>
      <pc:sldChg chg="add del">
        <pc:chgData name="Andrew Faber" userId="79d31ed2531787d4" providerId="LiveId" clId="{4A7863AC-B61A-442C-BCED-8F44E32ADA30}" dt="2021-06-07T01:41:28.944" v="2880" actId="2696"/>
        <pc:sldMkLst>
          <pc:docMk/>
          <pc:sldMk cId="2741696972" sldId="399"/>
        </pc:sldMkLst>
      </pc:sldChg>
      <pc:sldChg chg="addSp delSp modSp add mod ord">
        <pc:chgData name="Andrew Faber" userId="79d31ed2531787d4" providerId="LiveId" clId="{4A7863AC-B61A-442C-BCED-8F44E32ADA30}" dt="2021-06-07T00:08:27.300" v="1999" actId="1076"/>
        <pc:sldMkLst>
          <pc:docMk/>
          <pc:sldMk cId="1377315436" sldId="400"/>
        </pc:sldMkLst>
        <pc:spChg chg="mod">
          <ac:chgData name="Andrew Faber" userId="79d31ed2531787d4" providerId="LiveId" clId="{4A7863AC-B61A-442C-BCED-8F44E32ADA30}" dt="2021-06-07T00:08:20.617" v="1998" actId="1076"/>
          <ac:spMkLst>
            <pc:docMk/>
            <pc:sldMk cId="1377315436" sldId="400"/>
            <ac:spMk id="3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09.284" v="1529" actId="478"/>
          <ac:spMkLst>
            <pc:docMk/>
            <pc:sldMk cId="1377315436" sldId="400"/>
            <ac:spMk id="16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09.284" v="1529" actId="478"/>
          <ac:spMkLst>
            <pc:docMk/>
            <pc:sldMk cId="1377315436" sldId="400"/>
            <ac:spMk id="17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09.284" v="1529" actId="478"/>
          <ac:spMkLst>
            <pc:docMk/>
            <pc:sldMk cId="1377315436" sldId="400"/>
            <ac:spMk id="18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5:14.530" v="1530"/>
          <ac:spMkLst>
            <pc:docMk/>
            <pc:sldMk cId="1377315436" sldId="400"/>
            <ac:spMk id="19" creationId="{458A3C04-2F07-4BEE-9EFF-FBEC6CB05A7B}"/>
          </ac:spMkLst>
        </pc:spChg>
        <pc:spChg chg="del">
          <ac:chgData name="Andrew Faber" userId="79d31ed2531787d4" providerId="LiveId" clId="{4A7863AC-B61A-442C-BCED-8F44E32ADA30}" dt="2021-06-06T21:25:09.284" v="1529" actId="478"/>
          <ac:spMkLst>
            <pc:docMk/>
            <pc:sldMk cId="1377315436" sldId="400"/>
            <ac:spMk id="20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09.284" v="1529" actId="478"/>
          <ac:spMkLst>
            <pc:docMk/>
            <pc:sldMk cId="1377315436" sldId="400"/>
            <ac:spMk id="21" creationId="{00000000-0000-0000-0000-000000000000}"/>
          </ac:spMkLst>
        </pc:spChg>
        <pc:spChg chg="del">
          <ac:chgData name="Andrew Faber" userId="79d31ed2531787d4" providerId="LiveId" clId="{4A7863AC-B61A-442C-BCED-8F44E32ADA30}" dt="2021-06-06T21:25:09.284" v="1529" actId="478"/>
          <ac:spMkLst>
            <pc:docMk/>
            <pc:sldMk cId="1377315436" sldId="400"/>
            <ac:spMk id="22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5:14.530" v="1530"/>
          <ac:spMkLst>
            <pc:docMk/>
            <pc:sldMk cId="1377315436" sldId="400"/>
            <ac:spMk id="23" creationId="{8A6A642F-EB24-42B1-A919-73F3398BC94E}"/>
          </ac:spMkLst>
        </pc:spChg>
        <pc:spChg chg="add mod">
          <ac:chgData name="Andrew Faber" userId="79d31ed2531787d4" providerId="LiveId" clId="{4A7863AC-B61A-442C-BCED-8F44E32ADA30}" dt="2021-06-06T21:25:14.530" v="1530"/>
          <ac:spMkLst>
            <pc:docMk/>
            <pc:sldMk cId="1377315436" sldId="400"/>
            <ac:spMk id="24" creationId="{F9F90F8A-C48C-422B-9FC9-4CBF77D35230}"/>
          </ac:spMkLst>
        </pc:spChg>
        <pc:spChg chg="add mod">
          <ac:chgData name="Andrew Faber" userId="79d31ed2531787d4" providerId="LiveId" clId="{4A7863AC-B61A-442C-BCED-8F44E32ADA30}" dt="2021-06-06T21:25:14.530" v="1530"/>
          <ac:spMkLst>
            <pc:docMk/>
            <pc:sldMk cId="1377315436" sldId="400"/>
            <ac:spMk id="25" creationId="{BE0C86FE-20D2-4B05-8C75-972DDE40307C}"/>
          </ac:spMkLst>
        </pc:spChg>
        <pc:spChg chg="add mod">
          <ac:chgData name="Andrew Faber" userId="79d31ed2531787d4" providerId="LiveId" clId="{4A7863AC-B61A-442C-BCED-8F44E32ADA30}" dt="2021-06-06T21:25:14.530" v="1530"/>
          <ac:spMkLst>
            <pc:docMk/>
            <pc:sldMk cId="1377315436" sldId="400"/>
            <ac:spMk id="26" creationId="{B27CF5BB-97E5-4191-A566-BD136C239B28}"/>
          </ac:spMkLst>
        </pc:spChg>
        <pc:picChg chg="add mod">
          <ac:chgData name="Andrew Faber" userId="79d31ed2531787d4" providerId="LiveId" clId="{4A7863AC-B61A-442C-BCED-8F44E32ADA30}" dt="2021-06-07T00:08:27.300" v="1999" actId="1076"/>
          <ac:picMkLst>
            <pc:docMk/>
            <pc:sldMk cId="1377315436" sldId="400"/>
            <ac:picMk id="5" creationId="{ABD4B189-D83F-46FF-AC59-740DDDD73F5A}"/>
          </ac:picMkLst>
        </pc:picChg>
        <pc:picChg chg="del">
          <ac:chgData name="Andrew Faber" userId="79d31ed2531787d4" providerId="LiveId" clId="{4A7863AC-B61A-442C-BCED-8F44E32ADA30}" dt="2021-06-06T20:33:53.835" v="1258" actId="478"/>
          <ac:picMkLst>
            <pc:docMk/>
            <pc:sldMk cId="1377315436" sldId="400"/>
            <ac:picMk id="6" creationId="{F331E22F-6255-4740-A2A5-ABE9B1196CD9}"/>
          </ac:picMkLst>
        </pc:picChg>
        <pc:picChg chg="add mod">
          <ac:chgData name="Andrew Faber" userId="79d31ed2531787d4" providerId="LiveId" clId="{4A7863AC-B61A-442C-BCED-8F44E32ADA30}" dt="2021-06-07T00:08:27.300" v="1999" actId="1076"/>
          <ac:picMkLst>
            <pc:docMk/>
            <pc:sldMk cId="1377315436" sldId="400"/>
            <ac:picMk id="9" creationId="{A19FC019-C5CD-40AC-A62A-9A94B1ECEDD9}"/>
          </ac:picMkLst>
        </pc:picChg>
        <pc:picChg chg="del">
          <ac:chgData name="Andrew Faber" userId="79d31ed2531787d4" providerId="LiveId" clId="{4A7863AC-B61A-442C-BCED-8F44E32ADA30}" dt="2021-06-06T20:33:54.436" v="1259" actId="478"/>
          <ac:picMkLst>
            <pc:docMk/>
            <pc:sldMk cId="1377315436" sldId="400"/>
            <ac:picMk id="12" creationId="{78D32946-6C8D-443D-AA66-EC4FA6B09F51}"/>
          </ac:picMkLst>
        </pc:picChg>
      </pc:sldChg>
      <pc:sldChg chg="addSp delSp modSp add mod">
        <pc:chgData name="Andrew Faber" userId="79d31ed2531787d4" providerId="LiveId" clId="{4A7863AC-B61A-442C-BCED-8F44E32ADA30}" dt="2021-06-06T23:39:23.228" v="1691" actId="1076"/>
        <pc:sldMkLst>
          <pc:docMk/>
          <pc:sldMk cId="3517578065" sldId="401"/>
        </pc:sldMkLst>
        <pc:graphicFrameChg chg="mod modGraphic">
          <ac:chgData name="Andrew Faber" userId="79d31ed2531787d4" providerId="LiveId" clId="{4A7863AC-B61A-442C-BCED-8F44E32ADA30}" dt="2021-06-06T23:38:18.469" v="1681" actId="20577"/>
          <ac:graphicFrameMkLst>
            <pc:docMk/>
            <pc:sldMk cId="3517578065" sldId="401"/>
            <ac:graphicFrameMk id="2" creationId="{00000000-0000-0000-0000-000000000000}"/>
          </ac:graphicFrameMkLst>
        </pc:graphicFrameChg>
        <pc:cxnChg chg="del">
          <ac:chgData name="Andrew Faber" userId="79d31ed2531787d4" providerId="LiveId" clId="{4A7863AC-B61A-442C-BCED-8F44E32ADA30}" dt="2021-06-06T20:46:32.249" v="1398" actId="478"/>
          <ac:cxnSpMkLst>
            <pc:docMk/>
            <pc:sldMk cId="3517578065" sldId="401"/>
            <ac:cxnSpMk id="25" creationId="{00000000-0000-0000-0000-000000000000}"/>
          </ac:cxnSpMkLst>
        </pc:cxnChg>
        <pc:cxnChg chg="add mod">
          <ac:chgData name="Andrew Faber" userId="79d31ed2531787d4" providerId="LiveId" clId="{4A7863AC-B61A-442C-BCED-8F44E32ADA30}" dt="2021-06-06T23:39:23.228" v="1691" actId="1076"/>
          <ac:cxnSpMkLst>
            <pc:docMk/>
            <pc:sldMk cId="3517578065" sldId="401"/>
            <ac:cxnSpMk id="28" creationId="{82F5D279-0E21-4544-8302-500A517F774F}"/>
          </ac:cxnSpMkLst>
        </pc:cxnChg>
        <pc:cxnChg chg="add mod">
          <ac:chgData name="Andrew Faber" userId="79d31ed2531787d4" providerId="LiveId" clId="{4A7863AC-B61A-442C-BCED-8F44E32ADA30}" dt="2021-06-06T23:39:23.228" v="1691" actId="1076"/>
          <ac:cxnSpMkLst>
            <pc:docMk/>
            <pc:sldMk cId="3517578065" sldId="401"/>
            <ac:cxnSpMk id="29" creationId="{A8DEA3AF-5B10-4604-92E3-3E59BB171513}"/>
          </ac:cxnSpMkLst>
        </pc:cxnChg>
        <pc:cxnChg chg="add mod">
          <ac:chgData name="Andrew Faber" userId="79d31ed2531787d4" providerId="LiveId" clId="{4A7863AC-B61A-442C-BCED-8F44E32ADA30}" dt="2021-06-06T23:39:23.228" v="1691" actId="1076"/>
          <ac:cxnSpMkLst>
            <pc:docMk/>
            <pc:sldMk cId="3517578065" sldId="401"/>
            <ac:cxnSpMk id="31" creationId="{96BB7273-2F35-4FC4-9111-D426DFC4C33F}"/>
          </ac:cxnSpMkLst>
        </pc:cxnChg>
      </pc:sldChg>
      <pc:sldChg chg="addSp delSp modSp add mod ord">
        <pc:chgData name="Andrew Faber" userId="79d31ed2531787d4" providerId="LiveId" clId="{4A7863AC-B61A-442C-BCED-8F44E32ADA30}" dt="2021-06-06T20:52:36.935" v="1415" actId="1076"/>
        <pc:sldMkLst>
          <pc:docMk/>
          <pc:sldMk cId="635725535" sldId="402"/>
        </pc:sldMkLst>
        <pc:picChg chg="del">
          <ac:chgData name="Andrew Faber" userId="79d31ed2531787d4" providerId="LiveId" clId="{4A7863AC-B61A-442C-BCED-8F44E32ADA30}" dt="2021-06-06T20:51:58.574" v="1410" actId="478"/>
          <ac:picMkLst>
            <pc:docMk/>
            <pc:sldMk cId="635725535" sldId="402"/>
            <ac:picMk id="11" creationId="{15AA5062-B65E-47EA-B41B-605CB9AC338A}"/>
          </ac:picMkLst>
        </pc:picChg>
        <pc:picChg chg="add mod">
          <ac:chgData name="Andrew Faber" userId="79d31ed2531787d4" providerId="LiveId" clId="{4A7863AC-B61A-442C-BCED-8F44E32ADA30}" dt="2021-06-06T20:52:36.935" v="1415" actId="1076"/>
          <ac:picMkLst>
            <pc:docMk/>
            <pc:sldMk cId="635725535" sldId="402"/>
            <ac:picMk id="12" creationId="{050DFE91-0269-4CC5-B9B5-BD8F3670E4BB}"/>
          </ac:picMkLst>
        </pc:picChg>
      </pc:sldChg>
      <pc:sldChg chg="new del">
        <pc:chgData name="Andrew Faber" userId="79d31ed2531787d4" providerId="LiveId" clId="{4A7863AC-B61A-442C-BCED-8F44E32ADA30}" dt="2021-06-06T21:02:49.302" v="1447" actId="680"/>
        <pc:sldMkLst>
          <pc:docMk/>
          <pc:sldMk cId="2149536454" sldId="403"/>
        </pc:sldMkLst>
      </pc:sldChg>
      <pc:sldChg chg="addSp delSp modSp add mod">
        <pc:chgData name="Andrew Faber" userId="79d31ed2531787d4" providerId="LiveId" clId="{4A7863AC-B61A-442C-BCED-8F44E32ADA30}" dt="2021-06-06T21:03:50.326" v="1466" actId="20577"/>
        <pc:sldMkLst>
          <pc:docMk/>
          <pc:sldMk cId="3991957095" sldId="403"/>
        </pc:sldMkLst>
        <pc:spChg chg="del">
          <ac:chgData name="Andrew Faber" userId="79d31ed2531787d4" providerId="LiveId" clId="{4A7863AC-B61A-442C-BCED-8F44E32ADA30}" dt="2021-06-06T21:03:01.175" v="1451" actId="478"/>
          <ac:spMkLst>
            <pc:docMk/>
            <pc:sldMk cId="3991957095" sldId="403"/>
            <ac:spMk id="19" creationId="{80A2A7F4-5020-4C8D-A2E5-DE5B4A2EC297}"/>
          </ac:spMkLst>
        </pc:spChg>
        <pc:spChg chg="del">
          <ac:chgData name="Andrew Faber" userId="79d31ed2531787d4" providerId="LiveId" clId="{4A7863AC-B61A-442C-BCED-8F44E32ADA30}" dt="2021-06-06T21:03:07.700" v="1454" actId="478"/>
          <ac:spMkLst>
            <pc:docMk/>
            <pc:sldMk cId="3991957095" sldId="403"/>
            <ac:spMk id="21" creationId="{04472EA4-0CB0-4B60-AFF9-44C9E38FA4E5}"/>
          </ac:spMkLst>
        </pc:spChg>
        <pc:spChg chg="add mod">
          <ac:chgData name="Andrew Faber" userId="79d31ed2531787d4" providerId="LiveId" clId="{4A7863AC-B61A-442C-BCED-8F44E32ADA30}" dt="2021-06-06T21:03:50.326" v="1466" actId="20577"/>
          <ac:spMkLst>
            <pc:docMk/>
            <pc:sldMk cId="3991957095" sldId="403"/>
            <ac:spMk id="23" creationId="{E147C1E8-DDF3-4D28-994C-8E120230D10A}"/>
          </ac:spMkLst>
        </pc:spChg>
        <pc:picChg chg="del">
          <ac:chgData name="Andrew Faber" userId="79d31ed2531787d4" providerId="LiveId" clId="{4A7863AC-B61A-442C-BCED-8F44E32ADA30}" dt="2021-06-06T21:02:57.903" v="1449" actId="478"/>
          <ac:picMkLst>
            <pc:docMk/>
            <pc:sldMk cId="3991957095" sldId="403"/>
            <ac:picMk id="14" creationId="{03D392F6-F895-455F-BA95-226F77398438}"/>
          </ac:picMkLst>
        </pc:picChg>
        <pc:picChg chg="del">
          <ac:chgData name="Andrew Faber" userId="79d31ed2531787d4" providerId="LiveId" clId="{4A7863AC-B61A-442C-BCED-8F44E32ADA30}" dt="2021-06-06T21:03:04.221" v="1453" actId="478"/>
          <ac:picMkLst>
            <pc:docMk/>
            <pc:sldMk cId="3991957095" sldId="403"/>
            <ac:picMk id="15" creationId="{E6C21F80-D533-4C25-89C5-C49440EF3BAE}"/>
          </ac:picMkLst>
        </pc:picChg>
        <pc:picChg chg="add mod">
          <ac:chgData name="Andrew Faber" userId="79d31ed2531787d4" providerId="LiveId" clId="{4A7863AC-B61A-442C-BCED-8F44E32ADA30}" dt="2021-06-06T21:03:03.187" v="1452" actId="1076"/>
          <ac:picMkLst>
            <pc:docMk/>
            <pc:sldMk cId="3991957095" sldId="403"/>
            <ac:picMk id="22" creationId="{2117B4DB-BADA-4306-AC3B-E2536D4C5C58}"/>
          </ac:picMkLst>
        </pc:picChg>
      </pc:sldChg>
      <pc:sldChg chg="addSp delSp modSp add mod">
        <pc:chgData name="Andrew Faber" userId="79d31ed2531787d4" providerId="LiveId" clId="{4A7863AC-B61A-442C-BCED-8F44E32ADA30}" dt="2021-06-07T01:20:52.858" v="2744" actId="179"/>
        <pc:sldMkLst>
          <pc:docMk/>
          <pc:sldMk cId="25945111" sldId="404"/>
        </pc:sldMkLst>
        <pc:spChg chg="add del">
          <ac:chgData name="Andrew Faber" userId="79d31ed2531787d4" providerId="LiveId" clId="{4A7863AC-B61A-442C-BCED-8F44E32ADA30}" dt="2021-06-06T21:32:12.636" v="1559"/>
          <ac:spMkLst>
            <pc:docMk/>
            <pc:sldMk cId="25945111" sldId="404"/>
            <ac:spMk id="2" creationId="{2877CBAA-71C9-490F-8759-651D02A9659E}"/>
          </ac:spMkLst>
        </pc:spChg>
        <pc:spChg chg="add del">
          <ac:chgData name="Andrew Faber" userId="79d31ed2531787d4" providerId="LiveId" clId="{4A7863AC-B61A-442C-BCED-8F44E32ADA30}" dt="2021-06-06T21:32:21.049" v="1562"/>
          <ac:spMkLst>
            <pc:docMk/>
            <pc:sldMk cId="25945111" sldId="404"/>
            <ac:spMk id="3" creationId="{F1B7CA97-2B38-46D5-B6D9-75B79D4995B5}"/>
          </ac:spMkLst>
        </pc:spChg>
        <pc:spChg chg="mod">
          <ac:chgData name="Andrew Faber" userId="79d31ed2531787d4" providerId="LiveId" clId="{4A7863AC-B61A-442C-BCED-8F44E32ADA30}" dt="2021-06-07T00:04:00.828" v="1964" actId="6549"/>
          <ac:spMkLst>
            <pc:docMk/>
            <pc:sldMk cId="25945111" sldId="404"/>
            <ac:spMk id="7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6T21:29:16.115" v="1553" actId="1076"/>
          <ac:spMkLst>
            <pc:docMk/>
            <pc:sldMk cId="25945111" sldId="404"/>
            <ac:spMk id="11" creationId="{DE0139A3-9D8A-465F-9A7D-C1C7A6214739}"/>
          </ac:spMkLst>
        </pc:spChg>
        <pc:spChg chg="add del mod">
          <ac:chgData name="Andrew Faber" userId="79d31ed2531787d4" providerId="LiveId" clId="{4A7863AC-B61A-442C-BCED-8F44E32ADA30}" dt="2021-06-06T21:29:01.632" v="1550" actId="478"/>
          <ac:spMkLst>
            <pc:docMk/>
            <pc:sldMk cId="25945111" sldId="404"/>
            <ac:spMk id="12" creationId="{4D440079-20E2-43E7-9F86-80D30FC42F28}"/>
          </ac:spMkLst>
        </pc:spChg>
        <pc:spChg chg="add del mod">
          <ac:chgData name="Andrew Faber" userId="79d31ed2531787d4" providerId="LiveId" clId="{4A7863AC-B61A-442C-BCED-8F44E32ADA30}" dt="2021-06-07T00:00:40.304" v="1918"/>
          <ac:spMkLst>
            <pc:docMk/>
            <pc:sldMk cId="25945111" sldId="404"/>
            <ac:spMk id="12" creationId="{FA45D6EB-D824-4110-86B8-C1E4C3480012}"/>
          </ac:spMkLst>
        </pc:spChg>
        <pc:spChg chg="add mod">
          <ac:chgData name="Andrew Faber" userId="79d31ed2531787d4" providerId="LiveId" clId="{4A7863AC-B61A-442C-BCED-8F44E32ADA30}" dt="2021-06-07T00:24:37.222" v="2339" actId="255"/>
          <ac:spMkLst>
            <pc:docMk/>
            <pc:sldMk cId="25945111" sldId="404"/>
            <ac:spMk id="13" creationId="{496F4693-BBA9-4227-880D-118EFC214428}"/>
          </ac:spMkLst>
        </pc:spChg>
        <pc:spChg chg="add mod">
          <ac:chgData name="Andrew Faber" userId="79d31ed2531787d4" providerId="LiveId" clId="{4A7863AC-B61A-442C-BCED-8F44E32ADA30}" dt="2021-06-07T00:22:31.392" v="2288" actId="1076"/>
          <ac:spMkLst>
            <pc:docMk/>
            <pc:sldMk cId="25945111" sldId="404"/>
            <ac:spMk id="14" creationId="{EA71D554-DA8E-4D56-8844-1026A595B8C2}"/>
          </ac:spMkLst>
        </pc:spChg>
        <pc:spChg chg="add mod">
          <ac:chgData name="Andrew Faber" userId="79d31ed2531787d4" providerId="LiveId" clId="{4A7863AC-B61A-442C-BCED-8F44E32ADA30}" dt="2021-06-07T00:25:47.133" v="2348" actId="1076"/>
          <ac:spMkLst>
            <pc:docMk/>
            <pc:sldMk cId="25945111" sldId="404"/>
            <ac:spMk id="15" creationId="{154E7A84-0F33-49B9-87D7-38909DAD264B}"/>
          </ac:spMkLst>
        </pc:spChg>
        <pc:spChg chg="add del mod">
          <ac:chgData name="Andrew Faber" userId="79d31ed2531787d4" providerId="LiveId" clId="{4A7863AC-B61A-442C-BCED-8F44E32ADA30}" dt="2021-06-07T00:13:05.640" v="2103" actId="478"/>
          <ac:spMkLst>
            <pc:docMk/>
            <pc:sldMk cId="25945111" sldId="404"/>
            <ac:spMk id="16" creationId="{0FC8C027-1E34-44AD-BD35-CD7DE9D0F33D}"/>
          </ac:spMkLst>
        </pc:spChg>
        <pc:spChg chg="add mod">
          <ac:chgData name="Andrew Faber" userId="79d31ed2531787d4" providerId="LiveId" clId="{4A7863AC-B61A-442C-BCED-8F44E32ADA30}" dt="2021-06-07T00:25:52.505" v="2349" actId="1076"/>
          <ac:spMkLst>
            <pc:docMk/>
            <pc:sldMk cId="25945111" sldId="404"/>
            <ac:spMk id="17" creationId="{F8ADC2CD-F3FF-4286-A1B6-1ECA9E204A55}"/>
          </ac:spMkLst>
        </pc:spChg>
        <pc:spChg chg="add mod">
          <ac:chgData name="Andrew Faber" userId="79d31ed2531787d4" providerId="LiveId" clId="{4A7863AC-B61A-442C-BCED-8F44E32ADA30}" dt="2021-06-07T00:25:58.002" v="2350" actId="1076"/>
          <ac:spMkLst>
            <pc:docMk/>
            <pc:sldMk cId="25945111" sldId="404"/>
            <ac:spMk id="18" creationId="{454CFAE2-18FE-408C-9497-B5644BCEA305}"/>
          </ac:spMkLst>
        </pc:spChg>
        <pc:spChg chg="add mod">
          <ac:chgData name="Andrew Faber" userId="79d31ed2531787d4" providerId="LiveId" clId="{4A7863AC-B61A-442C-BCED-8F44E32ADA30}" dt="2021-06-07T00:27:01.085" v="2369" actId="20577"/>
          <ac:spMkLst>
            <pc:docMk/>
            <pc:sldMk cId="25945111" sldId="404"/>
            <ac:spMk id="19" creationId="{5BE3A65D-C174-4E26-A42F-4F4EDA784E70}"/>
          </ac:spMkLst>
        </pc:spChg>
        <pc:spChg chg="add mod">
          <ac:chgData name="Andrew Faber" userId="79d31ed2531787d4" providerId="LiveId" clId="{4A7863AC-B61A-442C-BCED-8F44E32ADA30}" dt="2021-06-07T00:25:47.133" v="2348" actId="1076"/>
          <ac:spMkLst>
            <pc:docMk/>
            <pc:sldMk cId="25945111" sldId="404"/>
            <ac:spMk id="20" creationId="{E0D163EA-6E87-47B3-96EB-4E0BB09E5222}"/>
          </ac:spMkLst>
        </pc:spChg>
        <pc:spChg chg="add mod">
          <ac:chgData name="Andrew Faber" userId="79d31ed2531787d4" providerId="LiveId" clId="{4A7863AC-B61A-442C-BCED-8F44E32ADA30}" dt="2021-06-07T00:25:47.133" v="2348" actId="1076"/>
          <ac:spMkLst>
            <pc:docMk/>
            <pc:sldMk cId="25945111" sldId="404"/>
            <ac:spMk id="21" creationId="{7E3DADDC-DEE2-4827-9972-6296153BF6F7}"/>
          </ac:spMkLst>
        </pc:spChg>
        <pc:spChg chg="mod">
          <ac:chgData name="Andrew Faber" userId="79d31ed2531787d4" providerId="LiveId" clId="{4A7863AC-B61A-442C-BCED-8F44E32ADA30}" dt="2021-06-06T21:29:22.180" v="1554" actId="207"/>
          <ac:spMkLst>
            <pc:docMk/>
            <pc:sldMk cId="25945111" sldId="404"/>
            <ac:spMk id="22" creationId="{00000000-0000-0000-0000-000000000000}"/>
          </ac:spMkLst>
        </pc:spChg>
        <pc:spChg chg="add mod">
          <ac:chgData name="Andrew Faber" userId="79d31ed2531787d4" providerId="LiveId" clId="{4A7863AC-B61A-442C-BCED-8F44E32ADA30}" dt="2021-06-07T01:20:52.858" v="2744" actId="179"/>
          <ac:spMkLst>
            <pc:docMk/>
            <pc:sldMk cId="25945111" sldId="404"/>
            <ac:spMk id="23" creationId="{7CB19A12-81FC-4691-AA75-06B6B549AE5E}"/>
          </ac:spMkLst>
        </pc:spChg>
        <pc:spChg chg="add mod">
          <ac:chgData name="Andrew Faber" userId="79d31ed2531787d4" providerId="LiveId" clId="{4A7863AC-B61A-442C-BCED-8F44E32ADA30}" dt="2021-06-07T00:25:38.371" v="2347" actId="1076"/>
          <ac:spMkLst>
            <pc:docMk/>
            <pc:sldMk cId="25945111" sldId="404"/>
            <ac:spMk id="24" creationId="{4285091E-FA75-46B7-95EE-7E8F3FB143C5}"/>
          </ac:spMkLst>
        </pc:spChg>
        <pc:spChg chg="del">
          <ac:chgData name="Andrew Faber" userId="79d31ed2531787d4" providerId="LiveId" clId="{4A7863AC-B61A-442C-BCED-8F44E32ADA30}" dt="2021-06-06T21:29:07.917" v="1552" actId="478"/>
          <ac:spMkLst>
            <pc:docMk/>
            <pc:sldMk cId="25945111" sldId="404"/>
            <ac:spMk id="31" creationId="{39296194-626E-4765-8398-CDDECF2EED28}"/>
          </ac:spMkLst>
        </pc:spChg>
        <pc:picChg chg="del">
          <ac:chgData name="Andrew Faber" userId="79d31ed2531787d4" providerId="LiveId" clId="{4A7863AC-B61A-442C-BCED-8F44E32ADA30}" dt="2021-06-06T21:29:24.913" v="1555" actId="478"/>
          <ac:picMkLst>
            <pc:docMk/>
            <pc:sldMk cId="25945111" sldId="404"/>
            <ac:picMk id="25" creationId="{2B32FBFC-864C-4AA7-9DA7-5042D8F6F742}"/>
          </ac:picMkLst>
        </pc:picChg>
      </pc:sldChg>
      <pc:sldChg chg="delSp modSp add mod">
        <pc:chgData name="Andrew Faber" userId="79d31ed2531787d4" providerId="LiveId" clId="{4A7863AC-B61A-442C-BCED-8F44E32ADA30}" dt="2021-06-06T23:41:07.172" v="1725" actId="255"/>
        <pc:sldMkLst>
          <pc:docMk/>
          <pc:sldMk cId="3169636574" sldId="405"/>
        </pc:sldMkLst>
        <pc:spChg chg="mod">
          <ac:chgData name="Andrew Faber" userId="79d31ed2531787d4" providerId="LiveId" clId="{4A7863AC-B61A-442C-BCED-8F44E32ADA30}" dt="2021-06-06T23:41:07.172" v="1725" actId="255"/>
          <ac:spMkLst>
            <pc:docMk/>
            <pc:sldMk cId="3169636574" sldId="405"/>
            <ac:spMk id="2" creationId="{8BC80A3A-B82E-4D31-ADF4-4E5F5CDF982A}"/>
          </ac:spMkLst>
        </pc:spChg>
        <pc:spChg chg="del">
          <ac:chgData name="Andrew Faber" userId="79d31ed2531787d4" providerId="LiveId" clId="{4A7863AC-B61A-442C-BCED-8F44E32ADA30}" dt="2021-06-06T23:40:42.745" v="1693" actId="478"/>
          <ac:spMkLst>
            <pc:docMk/>
            <pc:sldMk cId="3169636574" sldId="405"/>
            <ac:spMk id="7" creationId="{718077F9-1BC2-42A8-B76E-9FDB9B6B802A}"/>
          </ac:spMkLst>
        </pc:spChg>
      </pc:sldChg>
      <pc:sldChg chg="modSp add mod">
        <pc:chgData name="Andrew Faber" userId="79d31ed2531787d4" providerId="LiveId" clId="{4A7863AC-B61A-442C-BCED-8F44E32ADA30}" dt="2021-06-07T13:16:47.260" v="2883" actId="1076"/>
        <pc:sldMkLst>
          <pc:docMk/>
          <pc:sldMk cId="1745860776" sldId="406"/>
        </pc:sldMkLst>
        <pc:spChg chg="mod">
          <ac:chgData name="Andrew Faber" userId="79d31ed2531787d4" providerId="LiveId" clId="{4A7863AC-B61A-442C-BCED-8F44E32ADA30}" dt="2021-06-07T13:16:47.260" v="2883" actId="1076"/>
          <ac:spMkLst>
            <pc:docMk/>
            <pc:sldMk cId="1745860776" sldId="406"/>
            <ac:spMk id="16" creationId="{00000000-0000-0000-0000-000000000000}"/>
          </ac:spMkLst>
        </pc:spChg>
      </pc:sldChg>
      <pc:sldChg chg="addSp delSp modSp add mod modAnim">
        <pc:chgData name="Andrew Faber" userId="79d31ed2531787d4" providerId="LiveId" clId="{4A7863AC-B61A-442C-BCED-8F44E32ADA30}" dt="2021-06-07T00:44:24.501" v="2585" actId="1076"/>
        <pc:sldMkLst>
          <pc:docMk/>
          <pc:sldMk cId="3123841663" sldId="407"/>
        </pc:sldMkLst>
        <pc:spChg chg="mod">
          <ac:chgData name="Andrew Faber" userId="79d31ed2531787d4" providerId="LiveId" clId="{4A7863AC-B61A-442C-BCED-8F44E32ADA30}" dt="2021-06-06T23:54:49.176" v="1841" actId="20577"/>
          <ac:spMkLst>
            <pc:docMk/>
            <pc:sldMk cId="3123841663" sldId="407"/>
            <ac:spMk id="2" creationId="{8BC80A3A-B82E-4D31-ADF4-4E5F5CDF982A}"/>
          </ac:spMkLst>
        </pc:spChg>
        <pc:spChg chg="add mod">
          <ac:chgData name="Andrew Faber" userId="79d31ed2531787d4" providerId="LiveId" clId="{4A7863AC-B61A-442C-BCED-8F44E32ADA30}" dt="2021-06-07T00:44:12.143" v="2582" actId="1076"/>
          <ac:spMkLst>
            <pc:docMk/>
            <pc:sldMk cId="3123841663" sldId="407"/>
            <ac:spMk id="10" creationId="{925682C9-B8E0-4234-A0BF-A54A4B817F38}"/>
          </ac:spMkLst>
        </pc:spChg>
        <pc:spChg chg="add mod">
          <ac:chgData name="Andrew Faber" userId="79d31ed2531787d4" providerId="LiveId" clId="{4A7863AC-B61A-442C-BCED-8F44E32ADA30}" dt="2021-06-07T00:44:15.006" v="2583" actId="1076"/>
          <ac:spMkLst>
            <pc:docMk/>
            <pc:sldMk cId="3123841663" sldId="407"/>
            <ac:spMk id="11" creationId="{16A41477-8F97-48F7-B958-D9455B4129CE}"/>
          </ac:spMkLst>
        </pc:spChg>
        <pc:spChg chg="add mod">
          <ac:chgData name="Andrew Faber" userId="79d31ed2531787d4" providerId="LiveId" clId="{4A7863AC-B61A-442C-BCED-8F44E32ADA30}" dt="2021-06-07T00:44:19.100" v="2584" actId="1076"/>
          <ac:spMkLst>
            <pc:docMk/>
            <pc:sldMk cId="3123841663" sldId="407"/>
            <ac:spMk id="12" creationId="{104F60BD-9D47-4E79-B6EE-97CF70146268}"/>
          </ac:spMkLst>
        </pc:spChg>
        <pc:spChg chg="add del mod">
          <ac:chgData name="Andrew Faber" userId="79d31ed2531787d4" providerId="LiveId" clId="{4A7863AC-B61A-442C-BCED-8F44E32ADA30}" dt="2021-06-06T23:55:43.496" v="1845" actId="478"/>
          <ac:spMkLst>
            <pc:docMk/>
            <pc:sldMk cId="3123841663" sldId="407"/>
            <ac:spMk id="13" creationId="{BA06300A-0C86-46D9-8083-E7C842419777}"/>
          </ac:spMkLst>
        </pc:spChg>
        <pc:spChg chg="add del mod">
          <ac:chgData name="Andrew Faber" userId="79d31ed2531787d4" providerId="LiveId" clId="{4A7863AC-B61A-442C-BCED-8F44E32ADA30}" dt="2021-06-06T23:55:32.260" v="1843" actId="478"/>
          <ac:spMkLst>
            <pc:docMk/>
            <pc:sldMk cId="3123841663" sldId="407"/>
            <ac:spMk id="14" creationId="{EB0BB4DD-AA61-4889-9F1D-0E528F0DB9EE}"/>
          </ac:spMkLst>
        </pc:spChg>
        <pc:spChg chg="add mod">
          <ac:chgData name="Andrew Faber" userId="79d31ed2531787d4" providerId="LiveId" clId="{4A7863AC-B61A-442C-BCED-8F44E32ADA30}" dt="2021-06-07T00:28:06.489" v="2382" actId="20577"/>
          <ac:spMkLst>
            <pc:docMk/>
            <pc:sldMk cId="3123841663" sldId="407"/>
            <ac:spMk id="15" creationId="{6D0834CC-D755-4CB2-AB8A-6A0B55FF3798}"/>
          </ac:spMkLst>
        </pc:spChg>
        <pc:spChg chg="add del">
          <ac:chgData name="Andrew Faber" userId="79d31ed2531787d4" providerId="LiveId" clId="{4A7863AC-B61A-442C-BCED-8F44E32ADA30}" dt="2021-06-07T00:27:33.574" v="2372" actId="22"/>
          <ac:spMkLst>
            <pc:docMk/>
            <pc:sldMk cId="3123841663" sldId="407"/>
            <ac:spMk id="16" creationId="{BE42334B-ACF8-4F61-93B2-963AF15C3617}"/>
          </ac:spMkLst>
        </pc:spChg>
        <pc:spChg chg="add del">
          <ac:chgData name="Andrew Faber" userId="79d31ed2531787d4" providerId="LiveId" clId="{4A7863AC-B61A-442C-BCED-8F44E32ADA30}" dt="2021-06-07T00:27:41.099" v="2376" actId="22"/>
          <ac:spMkLst>
            <pc:docMk/>
            <pc:sldMk cId="3123841663" sldId="407"/>
            <ac:spMk id="18" creationId="{B819AB9D-BC04-4F6E-8EA6-393A56D0596A}"/>
          </ac:spMkLst>
        </pc:spChg>
        <pc:spChg chg="add mod">
          <ac:chgData name="Andrew Faber" userId="79d31ed2531787d4" providerId="LiveId" clId="{4A7863AC-B61A-442C-BCED-8F44E32ADA30}" dt="2021-06-07T00:44:24.501" v="2585" actId="1076"/>
          <ac:spMkLst>
            <pc:docMk/>
            <pc:sldMk cId="3123841663" sldId="407"/>
            <ac:spMk id="19" creationId="{02CBD859-0B63-41FD-BD6C-42735616C0EB}"/>
          </ac:spMkLst>
        </pc:spChg>
        <pc:graphicFrameChg chg="del">
          <ac:chgData name="Andrew Faber" userId="79d31ed2531787d4" providerId="LiveId" clId="{4A7863AC-B61A-442C-BCED-8F44E32ADA30}" dt="2021-06-06T23:54:36.968" v="1823" actId="478"/>
          <ac:graphicFrameMkLst>
            <pc:docMk/>
            <pc:sldMk cId="3123841663" sldId="407"/>
            <ac:graphicFrameMk id="6" creationId="{CC4AE2F8-2B8D-469C-81DC-5425BA38136B}"/>
          </ac:graphicFrameMkLst>
        </pc:graphicFrameChg>
        <pc:picChg chg="del">
          <ac:chgData name="Andrew Faber" userId="79d31ed2531787d4" providerId="LiveId" clId="{4A7863AC-B61A-442C-BCED-8F44E32ADA30}" dt="2021-06-06T23:54:35.247" v="1822" actId="478"/>
          <ac:picMkLst>
            <pc:docMk/>
            <pc:sldMk cId="3123841663" sldId="407"/>
            <ac:picMk id="5" creationId="{32973596-0300-4966-B402-CE0076622DA9}"/>
          </ac:picMkLst>
        </pc:picChg>
        <pc:picChg chg="add mod">
          <ac:chgData name="Andrew Faber" userId="79d31ed2531787d4" providerId="LiveId" clId="{4A7863AC-B61A-442C-BCED-8F44E32ADA30}" dt="2021-06-07T00:43:58.062" v="2579" actId="1076"/>
          <ac:picMkLst>
            <pc:docMk/>
            <pc:sldMk cId="3123841663" sldId="407"/>
            <ac:picMk id="7" creationId="{726F63C5-158D-4BB0-8EA1-6318FC331C5C}"/>
          </ac:picMkLst>
        </pc:picChg>
        <pc:picChg chg="add mod">
          <ac:chgData name="Andrew Faber" userId="79d31ed2531787d4" providerId="LiveId" clId="{4A7863AC-B61A-442C-BCED-8F44E32ADA30}" dt="2021-06-07T00:44:02.140" v="2580" actId="1076"/>
          <ac:picMkLst>
            <pc:docMk/>
            <pc:sldMk cId="3123841663" sldId="407"/>
            <ac:picMk id="8" creationId="{7C31142D-8382-438F-9F3D-F9FF244BCF33}"/>
          </ac:picMkLst>
        </pc:picChg>
        <pc:picChg chg="add mod">
          <ac:chgData name="Andrew Faber" userId="79d31ed2531787d4" providerId="LiveId" clId="{4A7863AC-B61A-442C-BCED-8F44E32ADA30}" dt="2021-06-07T00:44:05.371" v="2581" actId="1076"/>
          <ac:picMkLst>
            <pc:docMk/>
            <pc:sldMk cId="3123841663" sldId="407"/>
            <ac:picMk id="9" creationId="{E0B1D039-5B00-46BC-B9E0-C84C71A787CE}"/>
          </ac:picMkLst>
        </pc:picChg>
      </pc:sldChg>
      <pc:sldChg chg="addSp delSp modSp add mod ord delAnim modAnim">
        <pc:chgData name="Andrew Faber" userId="79d31ed2531787d4" providerId="LiveId" clId="{4A7863AC-B61A-442C-BCED-8F44E32ADA30}" dt="2021-06-07T20:54:20.916" v="4382" actId="14100"/>
        <pc:sldMkLst>
          <pc:docMk/>
          <pc:sldMk cId="496793780" sldId="408"/>
        </pc:sldMkLst>
        <pc:spChg chg="mod">
          <ac:chgData name="Andrew Faber" userId="79d31ed2531787d4" providerId="LiveId" clId="{4A7863AC-B61A-442C-BCED-8F44E32ADA30}" dt="2021-06-07T01:21:45.510" v="2759" actId="6549"/>
          <ac:spMkLst>
            <pc:docMk/>
            <pc:sldMk cId="496793780" sldId="408"/>
            <ac:spMk id="15" creationId="{94E4CF3F-E990-4F49-BBCB-90CC3AEE7E82}"/>
          </ac:spMkLst>
        </pc:spChg>
        <pc:spChg chg="del">
          <ac:chgData name="Andrew Faber" userId="79d31ed2531787d4" providerId="LiveId" clId="{4A7863AC-B61A-442C-BCED-8F44E32ADA30}" dt="2021-06-07T01:25:41.962" v="2787" actId="478"/>
          <ac:spMkLst>
            <pc:docMk/>
            <pc:sldMk cId="496793780" sldId="408"/>
            <ac:spMk id="40" creationId="{BD29FFA1-B3E7-439B-82FB-F8DC3F92F9F6}"/>
          </ac:spMkLst>
        </pc:spChg>
        <pc:spChg chg="del">
          <ac:chgData name="Andrew Faber" userId="79d31ed2531787d4" providerId="LiveId" clId="{4A7863AC-B61A-442C-BCED-8F44E32ADA30}" dt="2021-06-07T01:25:44.872" v="2788" actId="478"/>
          <ac:spMkLst>
            <pc:docMk/>
            <pc:sldMk cId="496793780" sldId="408"/>
            <ac:spMk id="43" creationId="{AD080161-25EE-442C-BCB4-8713A2401886}"/>
          </ac:spMkLst>
        </pc:spChg>
        <pc:spChg chg="del">
          <ac:chgData name="Andrew Faber" userId="79d31ed2531787d4" providerId="LiveId" clId="{4A7863AC-B61A-442C-BCED-8F44E32ADA30}" dt="2021-06-07T01:25:41.962" v="2787" actId="478"/>
          <ac:spMkLst>
            <pc:docMk/>
            <pc:sldMk cId="496793780" sldId="408"/>
            <ac:spMk id="44" creationId="{C609C24B-34D7-4E81-858E-39D623CA9B6B}"/>
          </ac:spMkLst>
        </pc:spChg>
        <pc:graphicFrameChg chg="add del mod">
          <ac:chgData name="Andrew Faber" userId="79d31ed2531787d4" providerId="LiveId" clId="{4A7863AC-B61A-442C-BCED-8F44E32ADA30}" dt="2021-06-07T01:34:36.531" v="2841"/>
          <ac:graphicFrameMkLst>
            <pc:docMk/>
            <pc:sldMk cId="496793780" sldId="408"/>
            <ac:graphicFrameMk id="2" creationId="{DFC7BDB2-CA4B-4DC7-A17B-A9E1E9AF32AC}"/>
          </ac:graphicFrameMkLst>
        </pc:graphicFrameChg>
        <pc:graphicFrameChg chg="add mod modGraphic">
          <ac:chgData name="Andrew Faber" userId="79d31ed2531787d4" providerId="LiveId" clId="{4A7863AC-B61A-442C-BCED-8F44E32ADA30}" dt="2021-06-07T20:38:01.407" v="4272" actId="1076"/>
          <ac:graphicFrameMkLst>
            <pc:docMk/>
            <pc:sldMk cId="496793780" sldId="408"/>
            <ac:graphicFrameMk id="3" creationId="{A9E49F56-3842-46A6-9F3B-ECE997A3BCE3}"/>
          </ac:graphicFrameMkLst>
        </pc:graphicFrameChg>
        <pc:picChg chg="del">
          <ac:chgData name="Andrew Faber" userId="79d31ed2531787d4" providerId="LiveId" clId="{4A7863AC-B61A-442C-BCED-8F44E32ADA30}" dt="2021-06-07T01:25:41.962" v="2787" actId="478"/>
          <ac:picMkLst>
            <pc:docMk/>
            <pc:sldMk cId="496793780" sldId="408"/>
            <ac:picMk id="5" creationId="{27D51FD4-A302-43B3-9A0E-1DC28933B188}"/>
          </ac:picMkLst>
        </pc:picChg>
        <pc:picChg chg="del">
          <ac:chgData name="Andrew Faber" userId="79d31ed2531787d4" providerId="LiveId" clId="{4A7863AC-B61A-442C-BCED-8F44E32ADA30}" dt="2021-06-07T01:25:41.962" v="2787" actId="478"/>
          <ac:picMkLst>
            <pc:docMk/>
            <pc:sldMk cId="496793780" sldId="408"/>
            <ac:picMk id="10" creationId="{56974FEB-FFE8-4B58-8D9F-8DFDCE37C777}"/>
          </ac:picMkLst>
        </pc:picChg>
        <pc:picChg chg="del">
          <ac:chgData name="Andrew Faber" userId="79d31ed2531787d4" providerId="LiveId" clId="{4A7863AC-B61A-442C-BCED-8F44E32ADA30}" dt="2021-06-07T01:25:41.962" v="2787" actId="478"/>
          <ac:picMkLst>
            <pc:docMk/>
            <pc:sldMk cId="496793780" sldId="408"/>
            <ac:picMk id="13" creationId="{A6DEBBB4-F84A-471C-9F09-DC7160B46531}"/>
          </ac:picMkLst>
        </pc:picChg>
        <pc:picChg chg="add mod ord modCrop">
          <ac:chgData name="Andrew Faber" userId="79d31ed2531787d4" providerId="LiveId" clId="{4A7863AC-B61A-442C-BCED-8F44E32ADA30}" dt="2021-06-07T20:38:29.859" v="4275" actId="1076"/>
          <ac:picMkLst>
            <pc:docMk/>
            <pc:sldMk cId="496793780" sldId="408"/>
            <ac:picMk id="14" creationId="{489654C8-E085-49E6-9FF1-B1405C21CEC3}"/>
          </ac:picMkLst>
        </pc:picChg>
        <pc:picChg chg="del">
          <ac:chgData name="Andrew Faber" userId="79d31ed2531787d4" providerId="LiveId" clId="{4A7863AC-B61A-442C-BCED-8F44E32ADA30}" dt="2021-06-07T01:25:41.962" v="2787" actId="478"/>
          <ac:picMkLst>
            <pc:docMk/>
            <pc:sldMk cId="496793780" sldId="408"/>
            <ac:picMk id="16" creationId="{2821A83B-F8F2-482B-AEC5-4E1102F5528C}"/>
          </ac:picMkLst>
        </pc:picChg>
        <pc:picChg chg="del">
          <ac:chgData name="Andrew Faber" userId="79d31ed2531787d4" providerId="LiveId" clId="{4A7863AC-B61A-442C-BCED-8F44E32ADA30}" dt="2021-06-07T01:25:41.962" v="2787" actId="478"/>
          <ac:picMkLst>
            <pc:docMk/>
            <pc:sldMk cId="496793780" sldId="408"/>
            <ac:picMk id="17" creationId="{82CA319D-2D53-486D-B7A0-1E6D2137052D}"/>
          </ac:picMkLst>
        </pc:picChg>
        <pc:picChg chg="add mod modCrop">
          <ac:chgData name="Andrew Faber" userId="79d31ed2531787d4" providerId="LiveId" clId="{4A7863AC-B61A-442C-BCED-8F44E32ADA30}" dt="2021-06-07T20:50:24.702" v="4359" actId="1076"/>
          <ac:picMkLst>
            <pc:docMk/>
            <pc:sldMk cId="496793780" sldId="408"/>
            <ac:picMk id="18" creationId="{4075CA43-5A1A-44E0-AF68-6A18E20EBE58}"/>
          </ac:picMkLst>
        </pc:picChg>
        <pc:picChg chg="del">
          <ac:chgData name="Andrew Faber" userId="79d31ed2531787d4" providerId="LiveId" clId="{4A7863AC-B61A-442C-BCED-8F44E32ADA30}" dt="2021-06-07T01:25:41.962" v="2787" actId="478"/>
          <ac:picMkLst>
            <pc:docMk/>
            <pc:sldMk cId="496793780" sldId="408"/>
            <ac:picMk id="19" creationId="{05C0742D-02AF-4AD5-9C20-49DD75CE5C6B}"/>
          </ac:picMkLst>
        </pc:picChg>
        <pc:cxnChg chg="add mod">
          <ac:chgData name="Andrew Faber" userId="79d31ed2531787d4" providerId="LiveId" clId="{4A7863AC-B61A-442C-BCED-8F44E32ADA30}" dt="2021-06-07T20:47:59.373" v="4341" actId="14100"/>
          <ac:cxnSpMkLst>
            <pc:docMk/>
            <pc:sldMk cId="496793780" sldId="408"/>
            <ac:cxnSpMk id="7" creationId="{A8DEA01B-0213-4B94-8B3E-655C6DC51DE8}"/>
          </ac:cxnSpMkLst>
        </pc:cxnChg>
        <pc:cxnChg chg="add mod">
          <ac:chgData name="Andrew Faber" userId="79d31ed2531787d4" providerId="LiveId" clId="{4A7863AC-B61A-442C-BCED-8F44E32ADA30}" dt="2021-06-07T20:48:42.890" v="4344" actId="14100"/>
          <ac:cxnSpMkLst>
            <pc:docMk/>
            <pc:sldMk cId="496793780" sldId="408"/>
            <ac:cxnSpMk id="10" creationId="{7B14C326-FBAA-4A49-B9BE-DB5FCE571C88}"/>
          </ac:cxnSpMkLst>
        </pc:cxnChg>
        <pc:cxnChg chg="add mod">
          <ac:chgData name="Andrew Faber" userId="79d31ed2531787d4" providerId="LiveId" clId="{4A7863AC-B61A-442C-BCED-8F44E32ADA30}" dt="2021-06-07T20:49:19.077" v="4348" actId="14100"/>
          <ac:cxnSpMkLst>
            <pc:docMk/>
            <pc:sldMk cId="496793780" sldId="408"/>
            <ac:cxnSpMk id="12" creationId="{D4372B97-2C98-4D4B-8036-598F2E23B38E}"/>
          </ac:cxnSpMkLst>
        </pc:cxnChg>
        <pc:cxnChg chg="add mod">
          <ac:chgData name="Andrew Faber" userId="79d31ed2531787d4" providerId="LiveId" clId="{4A7863AC-B61A-442C-BCED-8F44E32ADA30}" dt="2021-06-07T20:49:58.194" v="4351" actId="14100"/>
          <ac:cxnSpMkLst>
            <pc:docMk/>
            <pc:sldMk cId="496793780" sldId="408"/>
            <ac:cxnSpMk id="16" creationId="{A9B88D19-C25B-4DD4-BDD3-F44F517FFB02}"/>
          </ac:cxnSpMkLst>
        </pc:cxnChg>
        <pc:cxnChg chg="add mod">
          <ac:chgData name="Andrew Faber" userId="79d31ed2531787d4" providerId="LiveId" clId="{4A7863AC-B61A-442C-BCED-8F44E32ADA30}" dt="2021-06-07T20:50:14.989" v="4354" actId="14100"/>
          <ac:cxnSpMkLst>
            <pc:docMk/>
            <pc:sldMk cId="496793780" sldId="408"/>
            <ac:cxnSpMk id="19" creationId="{D30B5A20-1DC9-4717-8572-8F65239DC930}"/>
          </ac:cxnSpMkLst>
        </pc:cxnChg>
        <pc:cxnChg chg="add mod">
          <ac:chgData name="Andrew Faber" userId="79d31ed2531787d4" providerId="LiveId" clId="{4A7863AC-B61A-442C-BCED-8F44E32ADA30}" dt="2021-06-07T20:51:19.127" v="4368" actId="14100"/>
          <ac:cxnSpMkLst>
            <pc:docMk/>
            <pc:sldMk cId="496793780" sldId="408"/>
            <ac:cxnSpMk id="20" creationId="{73CBDC9C-69A0-4EF8-A0D6-776A5559A155}"/>
          </ac:cxnSpMkLst>
        </pc:cxnChg>
        <pc:cxnChg chg="add mod">
          <ac:chgData name="Andrew Faber" userId="79d31ed2531787d4" providerId="LiveId" clId="{4A7863AC-B61A-442C-BCED-8F44E32ADA30}" dt="2021-06-07T20:51:04.613" v="4366" actId="14100"/>
          <ac:cxnSpMkLst>
            <pc:docMk/>
            <pc:sldMk cId="496793780" sldId="408"/>
            <ac:cxnSpMk id="24" creationId="{800CAA69-0DAA-4A22-A605-1FFF6082FBE6}"/>
          </ac:cxnSpMkLst>
        </pc:cxnChg>
        <pc:cxnChg chg="add mod">
          <ac:chgData name="Andrew Faber" userId="79d31ed2531787d4" providerId="LiveId" clId="{4A7863AC-B61A-442C-BCED-8F44E32ADA30}" dt="2021-06-07T20:53:38.759" v="4379" actId="14100"/>
          <ac:cxnSpMkLst>
            <pc:docMk/>
            <pc:sldMk cId="496793780" sldId="408"/>
            <ac:cxnSpMk id="29" creationId="{9537CF00-9F64-44DC-BA04-0BB88E435882}"/>
          </ac:cxnSpMkLst>
        </pc:cxnChg>
        <pc:cxnChg chg="add mod">
          <ac:chgData name="Andrew Faber" userId="79d31ed2531787d4" providerId="LiveId" clId="{4A7863AC-B61A-442C-BCED-8F44E32ADA30}" dt="2021-06-07T20:54:20.916" v="4382" actId="14100"/>
          <ac:cxnSpMkLst>
            <pc:docMk/>
            <pc:sldMk cId="496793780" sldId="408"/>
            <ac:cxnSpMk id="32" creationId="{95D6C493-EF58-472A-9E3E-C38E2035FFDA}"/>
          </ac:cxnSpMkLst>
        </pc:cxnChg>
      </pc:sldChg>
      <pc:sldChg chg="add del">
        <pc:chgData name="Andrew Faber" userId="79d31ed2531787d4" providerId="LiveId" clId="{4A7863AC-B61A-442C-BCED-8F44E32ADA30}" dt="2021-06-07T01:26:59.851" v="2795" actId="2696"/>
        <pc:sldMkLst>
          <pc:docMk/>
          <pc:sldMk cId="373238410" sldId="409"/>
        </pc:sldMkLst>
      </pc:sldChg>
      <pc:sldChg chg="addSp modSp add mod ord">
        <pc:chgData name="Andrew Faber" userId="79d31ed2531787d4" providerId="LiveId" clId="{4A7863AC-B61A-442C-BCED-8F44E32ADA30}" dt="2021-06-07T19:38:04.641" v="3937" actId="14100"/>
        <pc:sldMkLst>
          <pc:docMk/>
          <pc:sldMk cId="4225355285" sldId="409"/>
        </pc:sldMkLst>
        <pc:spChg chg="mod">
          <ac:chgData name="Andrew Faber" userId="79d31ed2531787d4" providerId="LiveId" clId="{4A7863AC-B61A-442C-BCED-8F44E32ADA30}" dt="2021-06-07T18:38:58.073" v="3399" actId="1076"/>
          <ac:spMkLst>
            <pc:docMk/>
            <pc:sldMk cId="4225355285" sldId="409"/>
            <ac:spMk id="2" creationId="{8BC80A3A-B82E-4D31-ADF4-4E5F5CDF982A}"/>
          </ac:spMkLst>
        </pc:spChg>
        <pc:spChg chg="add mod">
          <ac:chgData name="Andrew Faber" userId="79d31ed2531787d4" providerId="LiveId" clId="{4A7863AC-B61A-442C-BCED-8F44E32ADA30}" dt="2021-06-07T19:35:35.929" v="3909" actId="1076"/>
          <ac:spMkLst>
            <pc:docMk/>
            <pc:sldMk cId="4225355285" sldId="409"/>
            <ac:spMk id="6" creationId="{29321BCA-0DEB-4B1D-8B16-022E2B531237}"/>
          </ac:spMkLst>
        </pc:spChg>
        <pc:spChg chg="add mod">
          <ac:chgData name="Andrew Faber" userId="79d31ed2531787d4" providerId="LiveId" clId="{4A7863AC-B61A-442C-BCED-8F44E32ADA30}" dt="2021-06-07T19:35:41.405" v="3910" actId="1076"/>
          <ac:spMkLst>
            <pc:docMk/>
            <pc:sldMk cId="4225355285" sldId="409"/>
            <ac:spMk id="7" creationId="{9859256E-909A-4DAF-8EA4-5D7A8B9E6166}"/>
          </ac:spMkLst>
        </pc:spChg>
        <pc:picChg chg="mod">
          <ac:chgData name="Andrew Faber" userId="79d31ed2531787d4" providerId="LiveId" clId="{4A7863AC-B61A-442C-BCED-8F44E32ADA30}" dt="2021-06-07T19:25:57.275" v="3771" actId="1076"/>
          <ac:picMkLst>
            <pc:docMk/>
            <pc:sldMk cId="4225355285" sldId="409"/>
            <ac:picMk id="5" creationId="{4DD12C98-A138-4FCF-B86A-B6318DA3BF6C}"/>
          </ac:picMkLst>
        </pc:picChg>
        <pc:cxnChg chg="add mod">
          <ac:chgData name="Andrew Faber" userId="79d31ed2531787d4" providerId="LiveId" clId="{4A7863AC-B61A-442C-BCED-8F44E32ADA30}" dt="2021-06-07T19:36:20.435" v="3916" actId="14100"/>
          <ac:cxnSpMkLst>
            <pc:docMk/>
            <pc:sldMk cId="4225355285" sldId="409"/>
            <ac:cxnSpMk id="8" creationId="{F93EC060-1CB1-4F12-ABF2-AC6F9323E189}"/>
          </ac:cxnSpMkLst>
        </pc:cxnChg>
        <pc:cxnChg chg="add mod">
          <ac:chgData name="Andrew Faber" userId="79d31ed2531787d4" providerId="LiveId" clId="{4A7863AC-B61A-442C-BCED-8F44E32ADA30}" dt="2021-06-07T19:36:28.334" v="3919" actId="14100"/>
          <ac:cxnSpMkLst>
            <pc:docMk/>
            <pc:sldMk cId="4225355285" sldId="409"/>
            <ac:cxnSpMk id="11" creationId="{A429C2AE-AB62-4522-A196-65EEA730726A}"/>
          </ac:cxnSpMkLst>
        </pc:cxnChg>
        <pc:cxnChg chg="add mod">
          <ac:chgData name="Andrew Faber" userId="79d31ed2531787d4" providerId="LiveId" clId="{4A7863AC-B61A-442C-BCED-8F44E32ADA30}" dt="2021-06-07T19:36:49.012" v="3926" actId="14100"/>
          <ac:cxnSpMkLst>
            <pc:docMk/>
            <pc:sldMk cId="4225355285" sldId="409"/>
            <ac:cxnSpMk id="14" creationId="{3C759725-EDEB-4455-915E-AF7CE5C154CC}"/>
          </ac:cxnSpMkLst>
        </pc:cxnChg>
        <pc:cxnChg chg="add mod">
          <ac:chgData name="Andrew Faber" userId="79d31ed2531787d4" providerId="LiveId" clId="{4A7863AC-B61A-442C-BCED-8F44E32ADA30}" dt="2021-06-07T19:36:46.019" v="3925" actId="14100"/>
          <ac:cxnSpMkLst>
            <pc:docMk/>
            <pc:sldMk cId="4225355285" sldId="409"/>
            <ac:cxnSpMk id="17" creationId="{628323C7-511F-4E90-97C7-BB39C7FE47A3}"/>
          </ac:cxnSpMkLst>
        </pc:cxnChg>
        <pc:cxnChg chg="add mod">
          <ac:chgData name="Andrew Faber" userId="79d31ed2531787d4" providerId="LiveId" clId="{4A7863AC-B61A-442C-BCED-8F44E32ADA30}" dt="2021-06-07T19:38:04.641" v="3937" actId="14100"/>
          <ac:cxnSpMkLst>
            <pc:docMk/>
            <pc:sldMk cId="4225355285" sldId="409"/>
            <ac:cxnSpMk id="21" creationId="{D37F28C4-B624-4D51-9D2D-16E4A510B3E5}"/>
          </ac:cxnSpMkLst>
        </pc:cxnChg>
        <pc:cxnChg chg="add mod">
          <ac:chgData name="Andrew Faber" userId="79d31ed2531787d4" providerId="LiveId" clId="{4A7863AC-B61A-442C-BCED-8F44E32ADA30}" dt="2021-06-07T19:37:23.595" v="3930" actId="14100"/>
          <ac:cxnSpMkLst>
            <pc:docMk/>
            <pc:sldMk cId="4225355285" sldId="409"/>
            <ac:cxnSpMk id="22" creationId="{8D2C00C8-A495-49D8-90E9-F4D27679880F}"/>
          </ac:cxnSpMkLst>
        </pc:cxnChg>
        <pc:cxnChg chg="add mod">
          <ac:chgData name="Andrew Faber" userId="79d31ed2531787d4" providerId="LiveId" clId="{4A7863AC-B61A-442C-BCED-8F44E32ADA30}" dt="2021-06-07T19:37:57.236" v="3936" actId="14100"/>
          <ac:cxnSpMkLst>
            <pc:docMk/>
            <pc:sldMk cId="4225355285" sldId="409"/>
            <ac:cxnSpMk id="27" creationId="{6F471BE3-C842-45C6-BB51-8E2CC9326DB3}"/>
          </ac:cxnSpMkLst>
        </pc:cxnChg>
        <pc:cxnChg chg="add mod">
          <ac:chgData name="Andrew Faber" userId="79d31ed2531787d4" providerId="LiveId" clId="{4A7863AC-B61A-442C-BCED-8F44E32ADA30}" dt="2021-06-07T19:37:57.236" v="3936" actId="14100"/>
          <ac:cxnSpMkLst>
            <pc:docMk/>
            <pc:sldMk cId="4225355285" sldId="409"/>
            <ac:cxnSpMk id="28" creationId="{1660B7E8-1ECC-45F1-B664-E36F36FFDC0A}"/>
          </ac:cxnSpMkLst>
        </pc:cxnChg>
      </pc:sldChg>
      <pc:sldChg chg="addSp delSp modSp add mod">
        <pc:chgData name="Andrew Faber" userId="79d31ed2531787d4" providerId="LiveId" clId="{4A7863AC-B61A-442C-BCED-8F44E32ADA30}" dt="2021-06-07T23:34:26.767" v="5110" actId="20577"/>
        <pc:sldMkLst>
          <pc:docMk/>
          <pc:sldMk cId="1595689969" sldId="410"/>
        </pc:sldMkLst>
        <pc:spChg chg="mod">
          <ac:chgData name="Andrew Faber" userId="79d31ed2531787d4" providerId="LiveId" clId="{4A7863AC-B61A-442C-BCED-8F44E32ADA30}" dt="2021-06-07T19:50:59.006" v="3990" actId="1076"/>
          <ac:spMkLst>
            <pc:docMk/>
            <pc:sldMk cId="1595689969" sldId="410"/>
            <ac:spMk id="2" creationId="{8BC80A3A-B82E-4D31-ADF4-4E5F5CDF982A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17" creationId="{DC01BD31-2CA8-4896-B648-B6E5E454E695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18" creationId="{D91D437F-A2E1-41A1-8924-C3A8012F572A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19" creationId="{9CC0055E-3E2D-4BEC-ABA5-6617563E999B}"/>
          </ac:spMkLst>
        </pc:spChg>
        <pc:spChg chg="add mod">
          <ac:chgData name="Andrew Faber" userId="79d31ed2531787d4" providerId="LiveId" clId="{4A7863AC-B61A-442C-BCED-8F44E32ADA30}" dt="2021-06-07T23:34:26.767" v="5110" actId="20577"/>
          <ac:spMkLst>
            <pc:docMk/>
            <pc:sldMk cId="1595689969" sldId="410"/>
            <ac:spMk id="20" creationId="{E33FEF3F-9167-42F3-BB3F-C3E93238F625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30" creationId="{D4FCEA7A-34DE-43FD-8738-811BAD6D092D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31" creationId="{0AA9A0F1-41CD-4EFF-8892-DBAF57C7B32B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32" creationId="{F727E15B-05EF-4DA1-BA5F-58C63240C58B}"/>
          </ac:spMkLst>
        </pc:spChg>
        <pc:spChg chg="add mod">
          <ac:chgData name="Andrew Faber" userId="79d31ed2531787d4" providerId="LiveId" clId="{4A7863AC-B61A-442C-BCED-8F44E32ADA30}" dt="2021-06-07T19:57:49.614" v="4095" actId="1076"/>
          <ac:spMkLst>
            <pc:docMk/>
            <pc:sldMk cId="1595689969" sldId="410"/>
            <ac:spMk id="41" creationId="{7BF1737C-3863-4209-8014-F3224C4C61DE}"/>
          </ac:spMkLst>
        </pc:spChg>
        <pc:spChg chg="add mod">
          <ac:chgData name="Andrew Faber" userId="79d31ed2531787d4" providerId="LiveId" clId="{4A7863AC-B61A-442C-BCED-8F44E32ADA30}" dt="2021-06-07T21:14:04.073" v="4399" actId="20577"/>
          <ac:spMkLst>
            <pc:docMk/>
            <pc:sldMk cId="1595689969" sldId="410"/>
            <ac:spMk id="48" creationId="{6A313AB5-D58F-4C94-9E5F-0009212A54E2}"/>
          </ac:spMkLst>
        </pc:spChg>
        <pc:picChg chg="del">
          <ac:chgData name="Andrew Faber" userId="79d31ed2531787d4" providerId="LiveId" clId="{4A7863AC-B61A-442C-BCED-8F44E32ADA30}" dt="2021-06-07T13:02:26.018" v="2982" actId="478"/>
          <ac:picMkLst>
            <pc:docMk/>
            <pc:sldMk cId="1595689969" sldId="410"/>
            <ac:picMk id="5" creationId="{4DD12C98-A138-4FCF-B86A-B6318DA3BF6C}"/>
          </ac:picMkLst>
        </pc:picChg>
        <pc:picChg chg="add mod">
          <ac:chgData name="Andrew Faber" userId="79d31ed2531787d4" providerId="LiveId" clId="{4A7863AC-B61A-442C-BCED-8F44E32ADA30}" dt="2021-06-07T19:57:49.614" v="4095" actId="1076"/>
          <ac:picMkLst>
            <pc:docMk/>
            <pc:sldMk cId="1595689969" sldId="410"/>
            <ac:picMk id="6" creationId="{3B7FDF2B-A554-4426-A08A-BE69BD8A2DB9}"/>
          </ac:picMkLst>
        </pc:picChg>
        <pc:picChg chg="add mod">
          <ac:chgData name="Andrew Faber" userId="79d31ed2531787d4" providerId="LiveId" clId="{4A7863AC-B61A-442C-BCED-8F44E32ADA30}" dt="2021-06-07T19:57:49.614" v="4095" actId="1076"/>
          <ac:picMkLst>
            <pc:docMk/>
            <pc:sldMk cId="1595689969" sldId="410"/>
            <ac:picMk id="8" creationId="{5C82DD78-367D-464C-AE0E-6043B8C5B664}"/>
          </ac:picMkLst>
        </pc:picChg>
        <pc:picChg chg="add mod">
          <ac:chgData name="Andrew Faber" userId="79d31ed2531787d4" providerId="LiveId" clId="{4A7863AC-B61A-442C-BCED-8F44E32ADA30}" dt="2021-06-07T19:57:49.614" v="4095" actId="1076"/>
          <ac:picMkLst>
            <pc:docMk/>
            <pc:sldMk cId="1595689969" sldId="410"/>
            <ac:picMk id="10" creationId="{CA739DF5-B37C-4143-A37A-61443FED753B}"/>
          </ac:picMkLst>
        </pc:picChg>
        <pc:picChg chg="add mod">
          <ac:chgData name="Andrew Faber" userId="79d31ed2531787d4" providerId="LiveId" clId="{4A7863AC-B61A-442C-BCED-8F44E32ADA30}" dt="2021-06-07T19:57:49.614" v="4095" actId="1076"/>
          <ac:picMkLst>
            <pc:docMk/>
            <pc:sldMk cId="1595689969" sldId="410"/>
            <ac:picMk id="12" creationId="{41010E8C-58A2-4EB2-A48A-584E8CD56A9B}"/>
          </ac:picMkLst>
        </pc:picChg>
        <pc:picChg chg="add mod">
          <ac:chgData name="Andrew Faber" userId="79d31ed2531787d4" providerId="LiveId" clId="{4A7863AC-B61A-442C-BCED-8F44E32ADA30}" dt="2021-06-07T19:57:49.614" v="4095" actId="1076"/>
          <ac:picMkLst>
            <pc:docMk/>
            <pc:sldMk cId="1595689969" sldId="410"/>
            <ac:picMk id="14" creationId="{7FA339DA-547A-49A2-BA6C-155986BEA170}"/>
          </ac:picMkLst>
        </pc:picChg>
        <pc:picChg chg="add mod">
          <ac:chgData name="Andrew Faber" userId="79d31ed2531787d4" providerId="LiveId" clId="{4A7863AC-B61A-442C-BCED-8F44E32ADA30}" dt="2021-06-07T19:57:49.614" v="4095" actId="1076"/>
          <ac:picMkLst>
            <pc:docMk/>
            <pc:sldMk cId="1595689969" sldId="410"/>
            <ac:picMk id="16" creationId="{1ADF917D-8FCE-4A9E-A556-DD21692D6E3D}"/>
          </ac:picMkLst>
        </pc:picChg>
        <pc:cxnChg chg="add mod">
          <ac:chgData name="Andrew Faber" userId="79d31ed2531787d4" providerId="LiveId" clId="{4A7863AC-B61A-442C-BCED-8F44E32ADA30}" dt="2021-06-07T19:57:49.614" v="4095" actId="1076"/>
          <ac:cxnSpMkLst>
            <pc:docMk/>
            <pc:sldMk cId="1595689969" sldId="410"/>
            <ac:cxnSpMk id="21" creationId="{6FF790CE-7AB3-4C64-B699-24EC7B67D4DF}"/>
          </ac:cxnSpMkLst>
        </pc:cxnChg>
        <pc:cxnChg chg="add mod">
          <ac:chgData name="Andrew Faber" userId="79d31ed2531787d4" providerId="LiveId" clId="{4A7863AC-B61A-442C-BCED-8F44E32ADA30}" dt="2021-06-07T19:57:49.614" v="4095" actId="1076"/>
          <ac:cxnSpMkLst>
            <pc:docMk/>
            <pc:sldMk cId="1595689969" sldId="410"/>
            <ac:cxnSpMk id="22" creationId="{E1ADEA88-CD57-464B-8230-9697CF499512}"/>
          </ac:cxnSpMkLst>
        </pc:cxnChg>
        <pc:cxnChg chg="add del mod">
          <ac:chgData name="Andrew Faber" userId="79d31ed2531787d4" providerId="LiveId" clId="{4A7863AC-B61A-442C-BCED-8F44E32ADA30}" dt="2021-06-07T19:47:58.020" v="3967" actId="478"/>
          <ac:cxnSpMkLst>
            <pc:docMk/>
            <pc:sldMk cId="1595689969" sldId="410"/>
            <ac:cxnSpMk id="23" creationId="{015080D8-55EC-4FED-9ACE-4158804BF9ED}"/>
          </ac:cxnSpMkLst>
        </pc:cxnChg>
        <pc:cxnChg chg="add mod">
          <ac:chgData name="Andrew Faber" userId="79d31ed2531787d4" providerId="LiveId" clId="{4A7863AC-B61A-442C-BCED-8F44E32ADA30}" dt="2021-06-07T19:57:49.614" v="4095" actId="1076"/>
          <ac:cxnSpMkLst>
            <pc:docMk/>
            <pc:sldMk cId="1595689969" sldId="410"/>
            <ac:cxnSpMk id="37" creationId="{5BBEE46B-308B-4895-933C-5C690783852E}"/>
          </ac:cxnSpMkLst>
        </pc:cxnChg>
        <pc:cxnChg chg="add del mod">
          <ac:chgData name="Andrew Faber" userId="79d31ed2531787d4" providerId="LiveId" clId="{4A7863AC-B61A-442C-BCED-8F44E32ADA30}" dt="2021-06-07T19:55:13.068" v="4067" actId="478"/>
          <ac:cxnSpMkLst>
            <pc:docMk/>
            <pc:sldMk cId="1595689969" sldId="410"/>
            <ac:cxnSpMk id="42" creationId="{63C1EE63-DB05-470E-9204-CE1A22C0A1F3}"/>
          </ac:cxnSpMkLst>
        </pc:cxnChg>
        <pc:cxnChg chg="add mod">
          <ac:chgData name="Andrew Faber" userId="79d31ed2531787d4" providerId="LiveId" clId="{4A7863AC-B61A-442C-BCED-8F44E32ADA30}" dt="2021-06-07T19:57:49.614" v="4095" actId="1076"/>
          <ac:cxnSpMkLst>
            <pc:docMk/>
            <pc:sldMk cId="1595689969" sldId="410"/>
            <ac:cxnSpMk id="43" creationId="{F082F12E-3BAE-4794-A17E-FBBB071DE87D}"/>
          </ac:cxnSpMkLst>
        </pc:cxnChg>
        <pc:cxnChg chg="add mod">
          <ac:chgData name="Andrew Faber" userId="79d31ed2531787d4" providerId="LiveId" clId="{4A7863AC-B61A-442C-BCED-8F44E32ADA30}" dt="2021-06-07T19:57:49.614" v="4095" actId="1076"/>
          <ac:cxnSpMkLst>
            <pc:docMk/>
            <pc:sldMk cId="1595689969" sldId="410"/>
            <ac:cxnSpMk id="44" creationId="{7B485008-63AA-4237-9D3F-8079EED58935}"/>
          </ac:cxnSpMkLst>
        </pc:cxnChg>
        <pc:cxnChg chg="add mod">
          <ac:chgData name="Andrew Faber" userId="79d31ed2531787d4" providerId="LiveId" clId="{4A7863AC-B61A-442C-BCED-8F44E32ADA30}" dt="2021-06-07T21:14:18.720" v="4401" actId="14100"/>
          <ac:cxnSpMkLst>
            <pc:docMk/>
            <pc:sldMk cId="1595689969" sldId="410"/>
            <ac:cxnSpMk id="49" creationId="{5AF6E5B4-E01A-4234-B98C-144E9E42D2C5}"/>
          </ac:cxnSpMkLst>
        </pc:cxnChg>
        <pc:cxnChg chg="add mod">
          <ac:chgData name="Andrew Faber" userId="79d31ed2531787d4" providerId="LiveId" clId="{4A7863AC-B61A-442C-BCED-8F44E32ADA30}" dt="2021-06-07T19:57:49.614" v="4095" actId="1076"/>
          <ac:cxnSpMkLst>
            <pc:docMk/>
            <pc:sldMk cId="1595689969" sldId="410"/>
            <ac:cxnSpMk id="50" creationId="{EB280E5A-8F02-4AE5-A9DC-A10C4CD92274}"/>
          </ac:cxnSpMkLst>
        </pc:cxnChg>
      </pc:sldChg>
      <pc:sldChg chg="addSp delSp modSp add mod ord modAnim">
        <pc:chgData name="Andrew Faber" userId="79d31ed2531787d4" providerId="LiveId" clId="{4A7863AC-B61A-442C-BCED-8F44E32ADA30}" dt="2021-06-07T22:42:01.713" v="4662"/>
        <pc:sldMkLst>
          <pc:docMk/>
          <pc:sldMk cId="369667824" sldId="411"/>
        </pc:sldMkLst>
        <pc:spChg chg="mod">
          <ac:chgData name="Andrew Faber" userId="79d31ed2531787d4" providerId="LiveId" clId="{4A7863AC-B61A-442C-BCED-8F44E32ADA30}" dt="2021-06-07T16:33:53.840" v="3064" actId="6549"/>
          <ac:spMkLst>
            <pc:docMk/>
            <pc:sldMk cId="369667824" sldId="411"/>
            <ac:spMk id="2" creationId="{8BC80A3A-B82E-4D31-ADF4-4E5F5CDF982A}"/>
          </ac:spMkLst>
        </pc:spChg>
        <pc:spChg chg="add mod">
          <ac:chgData name="Andrew Faber" userId="79d31ed2531787d4" providerId="LiveId" clId="{4A7863AC-B61A-442C-BCED-8F44E32ADA30}" dt="2021-06-07T22:26:35.445" v="4558" actId="207"/>
          <ac:spMkLst>
            <pc:docMk/>
            <pc:sldMk cId="369667824" sldId="411"/>
            <ac:spMk id="7" creationId="{7D99AADD-9F80-4701-AD0E-8BC479BAFF14}"/>
          </ac:spMkLst>
        </pc:spChg>
        <pc:spChg chg="add mod">
          <ac:chgData name="Andrew Faber" userId="79d31ed2531787d4" providerId="LiveId" clId="{4A7863AC-B61A-442C-BCED-8F44E32ADA30}" dt="2021-06-07T22:27:20.831" v="4563" actId="1076"/>
          <ac:spMkLst>
            <pc:docMk/>
            <pc:sldMk cId="369667824" sldId="411"/>
            <ac:spMk id="22" creationId="{68EB4EC8-21E7-44AB-BFF6-2451E9CA4F40}"/>
          </ac:spMkLst>
        </pc:spChg>
        <pc:spChg chg="add mod">
          <ac:chgData name="Andrew Faber" userId="79d31ed2531787d4" providerId="LiveId" clId="{4A7863AC-B61A-442C-BCED-8F44E32ADA30}" dt="2021-06-07T22:27:32.962" v="4564" actId="1076"/>
          <ac:spMkLst>
            <pc:docMk/>
            <pc:sldMk cId="369667824" sldId="411"/>
            <ac:spMk id="23" creationId="{03366CF3-04C0-4A4B-BA47-DE7EB9BA4D4F}"/>
          </ac:spMkLst>
        </pc:spChg>
        <pc:spChg chg="add mod">
          <ac:chgData name="Andrew Faber" userId="79d31ed2531787d4" providerId="LiveId" clId="{4A7863AC-B61A-442C-BCED-8F44E32ADA30}" dt="2021-06-07T22:27:41.446" v="4566" actId="1076"/>
          <ac:spMkLst>
            <pc:docMk/>
            <pc:sldMk cId="369667824" sldId="411"/>
            <ac:spMk id="24" creationId="{F1B0BC24-E6A9-405A-A20A-D8B174B18F48}"/>
          </ac:spMkLst>
        </pc:spChg>
        <pc:spChg chg="add mod">
          <ac:chgData name="Andrew Faber" userId="79d31ed2531787d4" providerId="LiveId" clId="{4A7863AC-B61A-442C-BCED-8F44E32ADA30}" dt="2021-06-07T22:28:35.741" v="4572" actId="1076"/>
          <ac:spMkLst>
            <pc:docMk/>
            <pc:sldMk cId="369667824" sldId="411"/>
            <ac:spMk id="25" creationId="{F4330AE4-7F93-4ADE-A0E3-FB22E42325AC}"/>
          </ac:spMkLst>
        </pc:spChg>
        <pc:spChg chg="add mod">
          <ac:chgData name="Andrew Faber" userId="79d31ed2531787d4" providerId="LiveId" clId="{4A7863AC-B61A-442C-BCED-8F44E32ADA30}" dt="2021-06-07T22:33:04.338" v="4609" actId="1076"/>
          <ac:spMkLst>
            <pc:docMk/>
            <pc:sldMk cId="369667824" sldId="411"/>
            <ac:spMk id="26" creationId="{8A026D28-DAF5-46BA-87E5-B9BE2B0912B7}"/>
          </ac:spMkLst>
        </pc:spChg>
        <pc:spChg chg="add mod">
          <ac:chgData name="Andrew Faber" userId="79d31ed2531787d4" providerId="LiveId" clId="{4A7863AC-B61A-442C-BCED-8F44E32ADA30}" dt="2021-06-07T22:30:15.956" v="4590" actId="1076"/>
          <ac:spMkLst>
            <pc:docMk/>
            <pc:sldMk cId="369667824" sldId="411"/>
            <ac:spMk id="27" creationId="{3FAA291A-6FFB-4443-ACA6-2344F59404CB}"/>
          </ac:spMkLst>
        </pc:spChg>
        <pc:spChg chg="add mod">
          <ac:chgData name="Andrew Faber" userId="79d31ed2531787d4" providerId="LiveId" clId="{4A7863AC-B61A-442C-BCED-8F44E32ADA30}" dt="2021-06-07T22:34:01.148" v="4612" actId="14100"/>
          <ac:spMkLst>
            <pc:docMk/>
            <pc:sldMk cId="369667824" sldId="411"/>
            <ac:spMk id="28" creationId="{926D675C-0DD3-4605-939C-70731EC7E429}"/>
          </ac:spMkLst>
        </pc:spChg>
        <pc:spChg chg="add mod">
          <ac:chgData name="Andrew Faber" userId="79d31ed2531787d4" providerId="LiveId" clId="{4A7863AC-B61A-442C-BCED-8F44E32ADA30}" dt="2021-06-07T22:34:23.334" v="4616" actId="1076"/>
          <ac:spMkLst>
            <pc:docMk/>
            <pc:sldMk cId="369667824" sldId="411"/>
            <ac:spMk id="29" creationId="{233B3543-5325-40B9-8AF4-CA7B854D8325}"/>
          </ac:spMkLst>
        </pc:spChg>
        <pc:spChg chg="add del mod">
          <ac:chgData name="Andrew Faber" userId="79d31ed2531787d4" providerId="LiveId" clId="{4A7863AC-B61A-442C-BCED-8F44E32ADA30}" dt="2021-06-07T22:39:17.392" v="4642"/>
          <ac:spMkLst>
            <pc:docMk/>
            <pc:sldMk cId="369667824" sldId="411"/>
            <ac:spMk id="30" creationId="{1EA129AF-E110-4B5D-AA95-61637B45DDB3}"/>
          </ac:spMkLst>
        </pc:spChg>
        <pc:spChg chg="add del mod">
          <ac:chgData name="Andrew Faber" userId="79d31ed2531787d4" providerId="LiveId" clId="{4A7863AC-B61A-442C-BCED-8F44E32ADA30}" dt="2021-06-07T22:39:03.584" v="4637"/>
          <ac:spMkLst>
            <pc:docMk/>
            <pc:sldMk cId="369667824" sldId="411"/>
            <ac:spMk id="31" creationId="{75F8320F-AC8A-4687-886D-B234AAE45DB5}"/>
          </ac:spMkLst>
        </pc:spChg>
        <pc:spChg chg="add mod">
          <ac:chgData name="Andrew Faber" userId="79d31ed2531787d4" providerId="LiveId" clId="{4A7863AC-B61A-442C-BCED-8F44E32ADA30}" dt="2021-06-07T22:39:47.968" v="4644" actId="1076"/>
          <ac:spMkLst>
            <pc:docMk/>
            <pc:sldMk cId="369667824" sldId="411"/>
            <ac:spMk id="32" creationId="{31097955-A4A8-4086-B0AE-CB0F7AFE33DF}"/>
          </ac:spMkLst>
        </pc:spChg>
        <pc:spChg chg="add mod">
          <ac:chgData name="Andrew Faber" userId="79d31ed2531787d4" providerId="LiveId" clId="{4A7863AC-B61A-442C-BCED-8F44E32ADA30}" dt="2021-06-07T22:40:09.373" v="4648" actId="1076"/>
          <ac:spMkLst>
            <pc:docMk/>
            <pc:sldMk cId="369667824" sldId="411"/>
            <ac:spMk id="33" creationId="{680B8561-8E22-48C2-B051-7A610DFF3628}"/>
          </ac:spMkLst>
        </pc:spChg>
        <pc:spChg chg="add mod">
          <ac:chgData name="Andrew Faber" userId="79d31ed2531787d4" providerId="LiveId" clId="{4A7863AC-B61A-442C-BCED-8F44E32ADA30}" dt="2021-06-07T22:41:22.098" v="4653" actId="1076"/>
          <ac:spMkLst>
            <pc:docMk/>
            <pc:sldMk cId="369667824" sldId="411"/>
            <ac:spMk id="34" creationId="{BDB5B65A-3163-4C66-9311-FE0AAC2AFFCD}"/>
          </ac:spMkLst>
        </pc:spChg>
        <pc:spChg chg="add mod">
          <ac:chgData name="Andrew Faber" userId="79d31ed2531787d4" providerId="LiveId" clId="{4A7863AC-B61A-442C-BCED-8F44E32ADA30}" dt="2021-06-07T22:41:52.153" v="4660" actId="14100"/>
          <ac:spMkLst>
            <pc:docMk/>
            <pc:sldMk cId="369667824" sldId="411"/>
            <ac:spMk id="35" creationId="{D3962F2E-402B-4AB8-8F72-2782BFD041C1}"/>
          </ac:spMkLst>
        </pc:spChg>
        <pc:graphicFrameChg chg="add del mod">
          <ac:chgData name="Andrew Faber" userId="79d31ed2531787d4" providerId="LiveId" clId="{4A7863AC-B61A-442C-BCED-8F44E32ADA30}" dt="2021-06-07T22:17:28.889" v="4408"/>
          <ac:graphicFrameMkLst>
            <pc:docMk/>
            <pc:sldMk cId="369667824" sldId="411"/>
            <ac:graphicFrameMk id="3" creationId="{AC002C5F-53CC-4C9A-8DEA-EE9CC5AE0C00}"/>
          </ac:graphicFrameMkLst>
        </pc:graphicFrameChg>
        <pc:graphicFrameChg chg="add mod modGraphic">
          <ac:chgData name="Andrew Faber" userId="79d31ed2531787d4" providerId="LiveId" clId="{4A7863AC-B61A-442C-BCED-8F44E32ADA30}" dt="2021-06-07T22:32:59.057" v="4608" actId="1076"/>
          <ac:graphicFrameMkLst>
            <pc:docMk/>
            <pc:sldMk cId="369667824" sldId="411"/>
            <ac:graphicFrameMk id="5" creationId="{1E96A62D-BA51-42FE-B29E-0D5D7A428796}"/>
          </ac:graphicFrameMkLst>
        </pc:graphicFrameChg>
        <pc:graphicFrameChg chg="add del mod modGraphic">
          <ac:chgData name="Andrew Faber" userId="79d31ed2531787d4" providerId="LiveId" clId="{4A7863AC-B61A-442C-BCED-8F44E32ADA30}" dt="2021-06-07T16:34:55.209" v="3071" actId="478"/>
          <ac:graphicFrameMkLst>
            <pc:docMk/>
            <pc:sldMk cId="369667824" sldId="411"/>
            <ac:graphicFrameMk id="13" creationId="{F1F7DE99-EC12-4E82-8D60-7EF844A5BF13}"/>
          </ac:graphicFrameMkLst>
        </pc:graphicFrameChg>
        <pc:picChg chg="del mod">
          <ac:chgData name="Andrew Faber" userId="79d31ed2531787d4" providerId="LiveId" clId="{4A7863AC-B61A-442C-BCED-8F44E32ADA30}" dt="2021-06-07T16:34:02.837" v="3070" actId="478"/>
          <ac:picMkLst>
            <pc:docMk/>
            <pc:sldMk cId="369667824" sldId="411"/>
            <ac:picMk id="6" creationId="{C7E373F3-C41D-428B-93D5-E68CA6CE5437}"/>
          </ac:picMkLst>
        </pc:picChg>
        <pc:picChg chg="del">
          <ac:chgData name="Andrew Faber" userId="79d31ed2531787d4" providerId="LiveId" clId="{4A7863AC-B61A-442C-BCED-8F44E32ADA30}" dt="2021-06-07T13:21:13.260" v="3004" actId="478"/>
          <ac:picMkLst>
            <pc:docMk/>
            <pc:sldMk cId="369667824" sldId="411"/>
            <ac:picMk id="8" creationId="{CA9ED97D-469F-4EBC-8BAC-9845C65634DC}"/>
          </ac:picMkLst>
        </pc:picChg>
        <pc:picChg chg="del mod">
          <ac:chgData name="Andrew Faber" userId="79d31ed2531787d4" providerId="LiveId" clId="{4A7863AC-B61A-442C-BCED-8F44E32ADA30}" dt="2021-06-07T16:33:57.853" v="3065" actId="478"/>
          <ac:picMkLst>
            <pc:docMk/>
            <pc:sldMk cId="369667824" sldId="411"/>
            <ac:picMk id="10" creationId="{78317F14-AF27-4655-821A-5AFF34905D72}"/>
          </ac:picMkLst>
        </pc:picChg>
        <pc:picChg chg="del">
          <ac:chgData name="Andrew Faber" userId="79d31ed2531787d4" providerId="LiveId" clId="{4A7863AC-B61A-442C-BCED-8F44E32ADA30}" dt="2021-06-07T13:21:18.660" v="3005" actId="478"/>
          <ac:picMkLst>
            <pc:docMk/>
            <pc:sldMk cId="369667824" sldId="411"/>
            <ac:picMk id="12" creationId="{68E5DBB1-06FC-4728-9A41-D6D859C1253C}"/>
          </ac:picMkLst>
        </pc:picChg>
        <pc:picChg chg="del">
          <ac:chgData name="Andrew Faber" userId="79d31ed2531787d4" providerId="LiveId" clId="{4A7863AC-B61A-442C-BCED-8F44E32ADA30}" dt="2021-06-07T13:21:09.916" v="3002" actId="478"/>
          <ac:picMkLst>
            <pc:docMk/>
            <pc:sldMk cId="369667824" sldId="411"/>
            <ac:picMk id="14" creationId="{4D030646-74BF-422A-93FF-8871D49446E3}"/>
          </ac:picMkLst>
        </pc:picChg>
        <pc:picChg chg="add del mod">
          <ac:chgData name="Andrew Faber" userId="79d31ed2531787d4" providerId="LiveId" clId="{4A7863AC-B61A-442C-BCED-8F44E32ADA30}" dt="2021-06-07T22:23:45.995" v="4488" actId="478"/>
          <ac:picMkLst>
            <pc:docMk/>
            <pc:sldMk cId="369667824" sldId="411"/>
            <ac:picMk id="15" creationId="{E8FD1559-F762-426C-8728-28EEA64F5814}"/>
          </ac:picMkLst>
        </pc:picChg>
        <pc:picChg chg="del">
          <ac:chgData name="Andrew Faber" userId="79d31ed2531787d4" providerId="LiveId" clId="{4A7863AC-B61A-442C-BCED-8F44E32ADA30}" dt="2021-06-07T13:21:11.486" v="3003" actId="478"/>
          <ac:picMkLst>
            <pc:docMk/>
            <pc:sldMk cId="369667824" sldId="411"/>
            <ac:picMk id="16" creationId="{363E7B2D-9297-44AE-A807-661D375221AD}"/>
          </ac:picMkLst>
        </pc:picChg>
        <pc:picChg chg="add del mod">
          <ac:chgData name="Andrew Faber" userId="79d31ed2531787d4" providerId="LiveId" clId="{4A7863AC-B61A-442C-BCED-8F44E32ADA30}" dt="2021-06-07T22:23:46.620" v="4489" actId="478"/>
          <ac:picMkLst>
            <pc:docMk/>
            <pc:sldMk cId="369667824" sldId="411"/>
            <ac:picMk id="17" creationId="{07C0316F-6563-4345-B66E-ACF0E6315DE5}"/>
          </ac:picMkLst>
        </pc:picChg>
        <pc:picChg chg="del mod">
          <ac:chgData name="Andrew Faber" userId="79d31ed2531787d4" providerId="LiveId" clId="{4A7863AC-B61A-442C-BCED-8F44E32ADA30}" dt="2021-06-07T16:33:58.877" v="3067" actId="478"/>
          <ac:picMkLst>
            <pc:docMk/>
            <pc:sldMk cId="369667824" sldId="411"/>
            <ac:picMk id="18" creationId="{416B3A33-3676-4D90-9D41-16D38A330CAE}"/>
          </ac:picMkLst>
        </pc:picChg>
        <pc:picChg chg="add del mod">
          <ac:chgData name="Andrew Faber" userId="79d31ed2531787d4" providerId="LiveId" clId="{4A7863AC-B61A-442C-BCED-8F44E32ADA30}" dt="2021-06-07T22:23:47.747" v="4491" actId="478"/>
          <ac:picMkLst>
            <pc:docMk/>
            <pc:sldMk cId="369667824" sldId="411"/>
            <ac:picMk id="19" creationId="{096D4171-E114-4786-8DC0-5A86C7E64301}"/>
          </ac:picMkLst>
        </pc:picChg>
        <pc:picChg chg="del mod">
          <ac:chgData name="Andrew Faber" userId="79d31ed2531787d4" providerId="LiveId" clId="{4A7863AC-B61A-442C-BCED-8F44E32ADA30}" dt="2021-06-07T16:33:58.365" v="3066" actId="478"/>
          <ac:picMkLst>
            <pc:docMk/>
            <pc:sldMk cId="369667824" sldId="411"/>
            <ac:picMk id="20" creationId="{92C81294-6555-4AC7-9EAA-76B4CD23C1D7}"/>
          </ac:picMkLst>
        </pc:picChg>
        <pc:picChg chg="add del mod">
          <ac:chgData name="Andrew Faber" userId="79d31ed2531787d4" providerId="LiveId" clId="{4A7863AC-B61A-442C-BCED-8F44E32ADA30}" dt="2021-06-07T22:23:47.268" v="4490" actId="478"/>
          <ac:picMkLst>
            <pc:docMk/>
            <pc:sldMk cId="369667824" sldId="411"/>
            <ac:picMk id="21" creationId="{2D4644AA-B6C8-4BAD-BB53-54CD76EE02BF}"/>
          </ac:picMkLst>
        </pc:picChg>
      </pc:sldChg>
      <pc:sldChg chg="addSp delSp modSp add mod ord modAnim">
        <pc:chgData name="Andrew Faber" userId="79d31ed2531787d4" providerId="LiveId" clId="{4A7863AC-B61A-442C-BCED-8F44E32ADA30}" dt="2021-06-07T21:22:22.511" v="4406" actId="20577"/>
        <pc:sldMkLst>
          <pc:docMk/>
          <pc:sldMk cId="3855954714" sldId="412"/>
        </pc:sldMkLst>
        <pc:spChg chg="mod">
          <ac:chgData name="Andrew Faber" userId="79d31ed2531787d4" providerId="LiveId" clId="{4A7863AC-B61A-442C-BCED-8F44E32ADA30}" dt="2021-06-07T16:33:30.169" v="3058" actId="1076"/>
          <ac:spMkLst>
            <pc:docMk/>
            <pc:sldMk cId="3855954714" sldId="412"/>
            <ac:spMk id="2" creationId="{8BC80A3A-B82E-4D31-ADF4-4E5F5CDF982A}"/>
          </ac:spMkLst>
        </pc:spChg>
        <pc:spChg chg="mod">
          <ac:chgData name="Andrew Faber" userId="79d31ed2531787d4" providerId="LiveId" clId="{4A7863AC-B61A-442C-BCED-8F44E32ADA30}" dt="2021-06-07T20:08:05.323" v="4102" actId="1076"/>
          <ac:spMkLst>
            <pc:docMk/>
            <pc:sldMk cId="3855954714" sldId="412"/>
            <ac:spMk id="4" creationId="{00000000-0000-0000-0000-000000000000}"/>
          </ac:spMkLst>
        </pc:spChg>
        <pc:graphicFrameChg chg="add del mod">
          <ac:chgData name="Andrew Faber" userId="79d31ed2531787d4" providerId="LiveId" clId="{4A7863AC-B61A-442C-BCED-8F44E32ADA30}" dt="2021-06-07T17:07:46.483" v="3111"/>
          <ac:graphicFrameMkLst>
            <pc:docMk/>
            <pc:sldMk cId="3855954714" sldId="412"/>
            <ac:graphicFrameMk id="3" creationId="{E369D667-C299-458F-9C8A-0349163CC146}"/>
          </ac:graphicFrameMkLst>
        </pc:graphicFrameChg>
        <pc:graphicFrameChg chg="add mod modGraphic">
          <ac:chgData name="Andrew Faber" userId="79d31ed2531787d4" providerId="LiveId" clId="{4A7863AC-B61A-442C-BCED-8F44E32ADA30}" dt="2021-06-07T21:22:22.511" v="4406" actId="20577"/>
          <ac:graphicFrameMkLst>
            <pc:docMk/>
            <pc:sldMk cId="3855954714" sldId="412"/>
            <ac:graphicFrameMk id="5" creationId="{B474788B-B49C-4412-BF4C-588F84B6F728}"/>
          </ac:graphicFrameMkLst>
        </pc:graphicFrameChg>
        <pc:graphicFrameChg chg="del">
          <ac:chgData name="Andrew Faber" userId="79d31ed2531787d4" providerId="LiveId" clId="{4A7863AC-B61A-442C-BCED-8F44E32ADA30}" dt="2021-06-07T17:07:42.533" v="3107" actId="478"/>
          <ac:graphicFrameMkLst>
            <pc:docMk/>
            <pc:sldMk cId="3855954714" sldId="412"/>
            <ac:graphicFrameMk id="13" creationId="{F1F7DE99-EC12-4E82-8D60-7EF844A5BF13}"/>
          </ac:graphicFrameMkLst>
        </pc:graphicFrameChg>
        <pc:picChg chg="mod">
          <ac:chgData name="Andrew Faber" userId="79d31ed2531787d4" providerId="LiveId" clId="{4A7863AC-B61A-442C-BCED-8F44E32ADA30}" dt="2021-06-07T20:09:34.969" v="4119" actId="1076"/>
          <ac:picMkLst>
            <pc:docMk/>
            <pc:sldMk cId="3855954714" sldId="412"/>
            <ac:picMk id="6" creationId="{C7E373F3-C41D-428B-93D5-E68CA6CE5437}"/>
          </ac:picMkLst>
        </pc:picChg>
        <pc:picChg chg="mod modCrop">
          <ac:chgData name="Andrew Faber" userId="79d31ed2531787d4" providerId="LiveId" clId="{4A7863AC-B61A-442C-BCED-8F44E32ADA30}" dt="2021-06-07T20:09:34.969" v="4119" actId="1076"/>
          <ac:picMkLst>
            <pc:docMk/>
            <pc:sldMk cId="3855954714" sldId="412"/>
            <ac:picMk id="10" creationId="{78317F14-AF27-4655-821A-5AFF34905D72}"/>
          </ac:picMkLst>
        </pc:picChg>
        <pc:picChg chg="mod">
          <ac:chgData name="Andrew Faber" userId="79d31ed2531787d4" providerId="LiveId" clId="{4A7863AC-B61A-442C-BCED-8F44E32ADA30}" dt="2021-06-07T20:09:34.969" v="4119" actId="1076"/>
          <ac:picMkLst>
            <pc:docMk/>
            <pc:sldMk cId="3855954714" sldId="412"/>
            <ac:picMk id="18" creationId="{416B3A33-3676-4D90-9D41-16D38A330CAE}"/>
          </ac:picMkLst>
        </pc:picChg>
        <pc:picChg chg="mod modCrop">
          <ac:chgData name="Andrew Faber" userId="79d31ed2531787d4" providerId="LiveId" clId="{4A7863AC-B61A-442C-BCED-8F44E32ADA30}" dt="2021-06-07T20:09:34.969" v="4119" actId="1076"/>
          <ac:picMkLst>
            <pc:docMk/>
            <pc:sldMk cId="3855954714" sldId="412"/>
            <ac:picMk id="20" creationId="{92C81294-6555-4AC7-9EAA-76B4CD23C1D7}"/>
          </ac:picMkLst>
        </pc:picChg>
        <pc:cxnChg chg="add mod">
          <ac:chgData name="Andrew Faber" userId="79d31ed2531787d4" providerId="LiveId" clId="{4A7863AC-B61A-442C-BCED-8F44E32ADA30}" dt="2021-06-07T20:14:23.888" v="4211" actId="14100"/>
          <ac:cxnSpMkLst>
            <pc:docMk/>
            <pc:sldMk cId="3855954714" sldId="412"/>
            <ac:cxnSpMk id="11" creationId="{1AF4BFD0-33FF-4315-AC53-475E487EE832}"/>
          </ac:cxnSpMkLst>
        </pc:cxnChg>
        <pc:cxnChg chg="add mod">
          <ac:chgData name="Andrew Faber" userId="79d31ed2531787d4" providerId="LiveId" clId="{4A7863AC-B61A-442C-BCED-8F44E32ADA30}" dt="2021-06-07T20:14:29.552" v="4212" actId="14100"/>
          <ac:cxnSpMkLst>
            <pc:docMk/>
            <pc:sldMk cId="3855954714" sldId="412"/>
            <ac:cxnSpMk id="14" creationId="{525ABC3C-B94F-43B2-88A3-F2B487E3ED29}"/>
          </ac:cxnSpMkLst>
        </pc:cxnChg>
        <pc:cxnChg chg="add mod">
          <ac:chgData name="Andrew Faber" userId="79d31ed2531787d4" providerId="LiveId" clId="{4A7863AC-B61A-442C-BCED-8F44E32ADA30}" dt="2021-06-07T20:14:42.331" v="4215" actId="14100"/>
          <ac:cxnSpMkLst>
            <pc:docMk/>
            <pc:sldMk cId="3855954714" sldId="412"/>
            <ac:cxnSpMk id="16" creationId="{39E6C7B3-0BEC-4FBE-9273-4EF73A52EA7A}"/>
          </ac:cxnSpMkLst>
        </pc:cxnChg>
        <pc:cxnChg chg="add mod">
          <ac:chgData name="Andrew Faber" userId="79d31ed2531787d4" providerId="LiveId" clId="{4A7863AC-B61A-442C-BCED-8F44E32ADA30}" dt="2021-06-07T20:14:36.402" v="4213" actId="14100"/>
          <ac:cxnSpMkLst>
            <pc:docMk/>
            <pc:sldMk cId="3855954714" sldId="412"/>
            <ac:cxnSpMk id="19" creationId="{84FB703D-5C11-48F1-A394-C9CC1AE65391}"/>
          </ac:cxnSpMkLst>
        </pc:cxnChg>
        <pc:cxnChg chg="add mod">
          <ac:chgData name="Andrew Faber" userId="79d31ed2531787d4" providerId="LiveId" clId="{4A7863AC-B61A-442C-BCED-8F44E32ADA30}" dt="2021-06-07T20:14:39.644" v="4214" actId="14100"/>
          <ac:cxnSpMkLst>
            <pc:docMk/>
            <pc:sldMk cId="3855954714" sldId="412"/>
            <ac:cxnSpMk id="26" creationId="{92E19F06-C581-4E02-95E2-C1717B862B1E}"/>
          </ac:cxnSpMkLst>
        </pc:cxnChg>
        <pc:cxnChg chg="add mod">
          <ac:chgData name="Andrew Faber" userId="79d31ed2531787d4" providerId="LiveId" clId="{4A7863AC-B61A-442C-BCED-8F44E32ADA30}" dt="2021-06-07T20:14:52.042" v="4218" actId="14100"/>
          <ac:cxnSpMkLst>
            <pc:docMk/>
            <pc:sldMk cId="3855954714" sldId="412"/>
            <ac:cxnSpMk id="38" creationId="{A1F7122B-01B1-40D5-B935-452A65BF7844}"/>
          </ac:cxnSpMkLst>
        </pc:cxnChg>
      </pc:sldChg>
      <pc:sldChg chg="addSp modSp add mod">
        <pc:chgData name="Andrew Faber" userId="79d31ed2531787d4" providerId="LiveId" clId="{4A7863AC-B61A-442C-BCED-8F44E32ADA30}" dt="2021-06-07T18:22:42.069" v="3304" actId="1076"/>
        <pc:sldMkLst>
          <pc:docMk/>
          <pc:sldMk cId="1296535960" sldId="413"/>
        </pc:sldMkLst>
        <pc:spChg chg="mod">
          <ac:chgData name="Andrew Faber" userId="79d31ed2531787d4" providerId="LiveId" clId="{4A7863AC-B61A-442C-BCED-8F44E32ADA30}" dt="2021-06-07T18:21:32.212" v="3280" actId="1076"/>
          <ac:spMkLst>
            <pc:docMk/>
            <pc:sldMk cId="1296535960" sldId="413"/>
            <ac:spMk id="2" creationId="{8BC80A3A-B82E-4D31-ADF4-4E5F5CDF982A}"/>
          </ac:spMkLst>
        </pc:spChg>
        <pc:picChg chg="add mod">
          <ac:chgData name="Andrew Faber" userId="79d31ed2531787d4" providerId="LiveId" clId="{4A7863AC-B61A-442C-BCED-8F44E32ADA30}" dt="2021-06-07T18:22:42.069" v="3304" actId="1076"/>
          <ac:picMkLst>
            <pc:docMk/>
            <pc:sldMk cId="1296535960" sldId="413"/>
            <ac:picMk id="5" creationId="{9E22E79F-AF51-4BD9-829A-C50D30FC121A}"/>
          </ac:picMkLst>
        </pc:picChg>
      </pc:sldChg>
      <pc:sldChg chg="addSp delSp modSp add mod">
        <pc:chgData name="Andrew Faber" userId="79d31ed2531787d4" providerId="LiveId" clId="{4A7863AC-B61A-442C-BCED-8F44E32ADA30}" dt="2021-06-07T18:22:26.726" v="3303" actId="1076"/>
        <pc:sldMkLst>
          <pc:docMk/>
          <pc:sldMk cId="3165071954" sldId="414"/>
        </pc:sldMkLst>
        <pc:spChg chg="mod">
          <ac:chgData name="Andrew Faber" userId="79d31ed2531787d4" providerId="LiveId" clId="{4A7863AC-B61A-442C-BCED-8F44E32ADA30}" dt="2021-06-07T18:22:01.487" v="3299" actId="20577"/>
          <ac:spMkLst>
            <pc:docMk/>
            <pc:sldMk cId="3165071954" sldId="414"/>
            <ac:spMk id="2" creationId="{8BC80A3A-B82E-4D31-ADF4-4E5F5CDF982A}"/>
          </ac:spMkLst>
        </pc:spChg>
        <pc:picChg chg="del">
          <ac:chgData name="Andrew Faber" userId="79d31ed2531787d4" providerId="LiveId" clId="{4A7863AC-B61A-442C-BCED-8F44E32ADA30}" dt="2021-06-07T18:22:03.431" v="3300" actId="478"/>
          <ac:picMkLst>
            <pc:docMk/>
            <pc:sldMk cId="3165071954" sldId="414"/>
            <ac:picMk id="5" creationId="{9E22E79F-AF51-4BD9-829A-C50D30FC121A}"/>
          </ac:picMkLst>
        </pc:picChg>
        <pc:picChg chg="add mod">
          <ac:chgData name="Andrew Faber" userId="79d31ed2531787d4" providerId="LiveId" clId="{4A7863AC-B61A-442C-BCED-8F44E32ADA30}" dt="2021-06-07T18:22:26.726" v="3303" actId="1076"/>
          <ac:picMkLst>
            <pc:docMk/>
            <pc:sldMk cId="3165071954" sldId="414"/>
            <ac:picMk id="6" creationId="{427DDD84-8020-4732-A6CC-61D39E487B3E}"/>
          </ac:picMkLst>
        </pc:picChg>
      </pc:sldChg>
      <pc:sldChg chg="addSp delSp modSp add mod ord">
        <pc:chgData name="Andrew Faber" userId="79d31ed2531787d4" providerId="LiveId" clId="{4A7863AC-B61A-442C-BCED-8F44E32ADA30}" dt="2021-06-07T20:59:55.754" v="4389" actId="20577"/>
        <pc:sldMkLst>
          <pc:docMk/>
          <pc:sldMk cId="2798260785" sldId="415"/>
        </pc:sldMkLst>
        <pc:spChg chg="del">
          <ac:chgData name="Andrew Faber" userId="79d31ed2531787d4" providerId="LiveId" clId="{4A7863AC-B61A-442C-BCED-8F44E32ADA30}" dt="2021-06-07T18:52:09.307" v="3472" actId="478"/>
          <ac:spMkLst>
            <pc:docMk/>
            <pc:sldMk cId="2798260785" sldId="415"/>
            <ac:spMk id="25" creationId="{8B08EEE4-72EF-48F6-B7A5-1EA20910C1FF}"/>
          </ac:spMkLst>
        </pc:spChg>
        <pc:spChg chg="del">
          <ac:chgData name="Andrew Faber" userId="79d31ed2531787d4" providerId="LiveId" clId="{4A7863AC-B61A-442C-BCED-8F44E32ADA30}" dt="2021-06-07T18:52:09.307" v="3472" actId="478"/>
          <ac:spMkLst>
            <pc:docMk/>
            <pc:sldMk cId="2798260785" sldId="415"/>
            <ac:spMk id="26" creationId="{578BC426-FA0A-40D0-B872-CADE53B588EE}"/>
          </ac:spMkLst>
        </pc:spChg>
        <pc:spChg chg="del">
          <ac:chgData name="Andrew Faber" userId="79d31ed2531787d4" providerId="LiveId" clId="{4A7863AC-B61A-442C-BCED-8F44E32ADA30}" dt="2021-06-07T18:52:11.258" v="3473" actId="478"/>
          <ac:spMkLst>
            <pc:docMk/>
            <pc:sldMk cId="2798260785" sldId="415"/>
            <ac:spMk id="27" creationId="{106B66E9-A205-486F-857A-606E980EB653}"/>
          </ac:spMkLst>
        </pc:spChg>
        <pc:spChg chg="del">
          <ac:chgData name="Andrew Faber" userId="79d31ed2531787d4" providerId="LiveId" clId="{4A7863AC-B61A-442C-BCED-8F44E32ADA30}" dt="2021-06-07T18:52:11.258" v="3473" actId="478"/>
          <ac:spMkLst>
            <pc:docMk/>
            <pc:sldMk cId="2798260785" sldId="415"/>
            <ac:spMk id="28" creationId="{B2AB64BA-1E55-44ED-B02A-AC4010C12347}"/>
          </ac:spMkLst>
        </pc:spChg>
        <pc:spChg chg="mod">
          <ac:chgData name="Andrew Faber" userId="79d31ed2531787d4" providerId="LiveId" clId="{4A7863AC-B61A-442C-BCED-8F44E32ADA30}" dt="2021-06-07T19:24:16.672" v="3758" actId="20577"/>
          <ac:spMkLst>
            <pc:docMk/>
            <pc:sldMk cId="2798260785" sldId="415"/>
            <ac:spMk id="29" creationId="{2B760625-F3AA-4B2B-8C76-A9D137B1FC4C}"/>
          </ac:spMkLst>
        </pc:spChg>
        <pc:spChg chg="add del mod">
          <ac:chgData name="Andrew Faber" userId="79d31ed2531787d4" providerId="LiveId" clId="{4A7863AC-B61A-442C-BCED-8F44E32ADA30}" dt="2021-06-07T18:55:23.988" v="3488" actId="478"/>
          <ac:spMkLst>
            <pc:docMk/>
            <pc:sldMk cId="2798260785" sldId="415"/>
            <ac:spMk id="30" creationId="{C2A6B1AB-6631-4E2F-B045-6A3FD5F9E853}"/>
          </ac:spMkLst>
        </pc:spChg>
        <pc:spChg chg="add mod">
          <ac:chgData name="Andrew Faber" userId="79d31ed2531787d4" providerId="LiveId" clId="{4A7863AC-B61A-442C-BCED-8F44E32ADA30}" dt="2021-06-07T19:24:30.856" v="3769" actId="20577"/>
          <ac:spMkLst>
            <pc:docMk/>
            <pc:sldMk cId="2798260785" sldId="415"/>
            <ac:spMk id="31" creationId="{676B15C6-A0C5-45ED-AD61-3BA923567B5D}"/>
          </ac:spMkLst>
        </pc:spChg>
        <pc:spChg chg="add mod">
          <ac:chgData name="Andrew Faber" userId="79d31ed2531787d4" providerId="LiveId" clId="{4A7863AC-B61A-442C-BCED-8F44E32ADA30}" dt="2021-06-07T20:59:55.754" v="4389" actId="20577"/>
          <ac:spMkLst>
            <pc:docMk/>
            <pc:sldMk cId="2798260785" sldId="415"/>
            <ac:spMk id="32" creationId="{230B0B15-DCBD-43F4-852F-F09A7997A8CA}"/>
          </ac:spMkLst>
        </pc:spChg>
        <pc:picChg chg="del">
          <ac:chgData name="Andrew Faber" userId="79d31ed2531787d4" providerId="LiveId" clId="{4A7863AC-B61A-442C-BCED-8F44E32ADA30}" dt="2021-06-07T18:52:09.307" v="3472" actId="478"/>
          <ac:picMkLst>
            <pc:docMk/>
            <pc:sldMk cId="2798260785" sldId="415"/>
            <ac:picMk id="14" creationId="{4D030646-74BF-422A-93FF-8871D49446E3}"/>
          </ac:picMkLst>
        </pc:picChg>
        <pc:picChg chg="del">
          <ac:chgData name="Andrew Faber" userId="79d31ed2531787d4" providerId="LiveId" clId="{4A7863AC-B61A-442C-BCED-8F44E32ADA30}" dt="2021-06-07T18:52:09.307" v="3472" actId="478"/>
          <ac:picMkLst>
            <pc:docMk/>
            <pc:sldMk cId="2798260785" sldId="415"/>
            <ac:picMk id="16" creationId="{363E7B2D-9297-44AE-A807-661D375221AD}"/>
          </ac:picMkLst>
        </pc:picChg>
        <pc:picChg chg="del">
          <ac:chgData name="Andrew Faber" userId="79d31ed2531787d4" providerId="LiveId" clId="{4A7863AC-B61A-442C-BCED-8F44E32ADA30}" dt="2021-06-07T18:52:11.258" v="3473" actId="478"/>
          <ac:picMkLst>
            <pc:docMk/>
            <pc:sldMk cId="2798260785" sldId="415"/>
            <ac:picMk id="18" creationId="{416B3A33-3676-4D90-9D41-16D38A330CAE}"/>
          </ac:picMkLst>
        </pc:picChg>
        <pc:picChg chg="del">
          <ac:chgData name="Andrew Faber" userId="79d31ed2531787d4" providerId="LiveId" clId="{4A7863AC-B61A-442C-BCED-8F44E32ADA30}" dt="2021-06-07T18:52:11.258" v="3473" actId="478"/>
          <ac:picMkLst>
            <pc:docMk/>
            <pc:sldMk cId="2798260785" sldId="415"/>
            <ac:picMk id="20" creationId="{92C81294-6555-4AC7-9EAA-76B4CD23C1D7}"/>
          </ac:picMkLst>
        </pc:picChg>
        <pc:cxnChg chg="add mod">
          <ac:chgData name="Andrew Faber" userId="79d31ed2531787d4" providerId="LiveId" clId="{4A7863AC-B61A-442C-BCED-8F44E32ADA30}" dt="2021-06-07T19:27:43" v="3791" actId="14100"/>
          <ac:cxnSpMkLst>
            <pc:docMk/>
            <pc:sldMk cId="2798260785" sldId="415"/>
            <ac:cxnSpMk id="5" creationId="{7B3A89B6-EBDF-44C5-B58D-307DA6C87ABE}"/>
          </ac:cxnSpMkLst>
        </pc:cxnChg>
        <pc:cxnChg chg="add mod">
          <ac:chgData name="Andrew Faber" userId="79d31ed2531787d4" providerId="LiveId" clId="{4A7863AC-B61A-442C-BCED-8F44E32ADA30}" dt="2021-06-07T19:28:07.491" v="3795" actId="14100"/>
          <ac:cxnSpMkLst>
            <pc:docMk/>
            <pc:sldMk cId="2798260785" sldId="415"/>
            <ac:cxnSpMk id="33" creationId="{99660AB4-03C8-4BD0-AFE0-6D36F87A2164}"/>
          </ac:cxnSpMkLst>
        </pc:cxnChg>
        <pc:cxnChg chg="add mod">
          <ac:chgData name="Andrew Faber" userId="79d31ed2531787d4" providerId="LiveId" clId="{4A7863AC-B61A-442C-BCED-8F44E32ADA30}" dt="2021-06-07T19:11:09.248" v="3620" actId="692"/>
          <ac:cxnSpMkLst>
            <pc:docMk/>
            <pc:sldMk cId="2798260785" sldId="415"/>
            <ac:cxnSpMk id="35" creationId="{A510BC99-634E-4583-ADC9-683DCEEF39FF}"/>
          </ac:cxnSpMkLst>
        </pc:cxnChg>
        <pc:cxnChg chg="add mod">
          <ac:chgData name="Andrew Faber" userId="79d31ed2531787d4" providerId="LiveId" clId="{4A7863AC-B61A-442C-BCED-8F44E32ADA30}" dt="2021-06-07T19:11:09.623" v="3621" actId="692"/>
          <ac:cxnSpMkLst>
            <pc:docMk/>
            <pc:sldMk cId="2798260785" sldId="415"/>
            <ac:cxnSpMk id="37" creationId="{1661D982-629E-4200-A7EC-327C52EC3411}"/>
          </ac:cxnSpMkLst>
        </pc:cxnChg>
        <pc:cxnChg chg="add mod">
          <ac:chgData name="Andrew Faber" userId="79d31ed2531787d4" providerId="LiveId" clId="{4A7863AC-B61A-442C-BCED-8F44E32ADA30}" dt="2021-06-07T19:11:10.079" v="3622" actId="692"/>
          <ac:cxnSpMkLst>
            <pc:docMk/>
            <pc:sldMk cId="2798260785" sldId="415"/>
            <ac:cxnSpMk id="45" creationId="{07BA5CC8-7CEE-4AD1-BC51-B7E5E979AF6B}"/>
          </ac:cxnSpMkLst>
        </pc:cxnChg>
        <pc:cxnChg chg="add mod">
          <ac:chgData name="Andrew Faber" userId="79d31ed2531787d4" providerId="LiveId" clId="{4A7863AC-B61A-442C-BCED-8F44E32ADA30}" dt="2021-06-07T19:11:50.368" v="3634" actId="14100"/>
          <ac:cxnSpMkLst>
            <pc:docMk/>
            <pc:sldMk cId="2798260785" sldId="415"/>
            <ac:cxnSpMk id="52" creationId="{99473771-6B09-4E3F-9C16-CB5E0F514791}"/>
          </ac:cxnSpMkLst>
        </pc:cxnChg>
        <pc:cxnChg chg="add mod">
          <ac:chgData name="Andrew Faber" userId="79d31ed2531787d4" providerId="LiveId" clId="{4A7863AC-B61A-442C-BCED-8F44E32ADA30}" dt="2021-06-07T19:11:48.055" v="3633" actId="14100"/>
          <ac:cxnSpMkLst>
            <pc:docMk/>
            <pc:sldMk cId="2798260785" sldId="415"/>
            <ac:cxnSpMk id="54" creationId="{BA6680DF-124D-4A92-B176-103C94495C31}"/>
          </ac:cxnSpMkLst>
        </pc:cxnChg>
      </pc:sldChg>
    </pc:docChg>
  </pc:docChgLst>
  <pc:docChgLst>
    <pc:chgData name="Andrew Faber" userId="79d31ed2531787d4" providerId="LiveId" clId="{8D5F280B-3A72-4806-B80D-2F2A081723EB}"/>
    <pc:docChg chg="modSld sldOrd">
      <pc:chgData name="Andrew Faber" userId="79d31ed2531787d4" providerId="LiveId" clId="{8D5F280B-3A72-4806-B80D-2F2A081723EB}" dt="2021-06-08T11:11:32.411" v="17" actId="20577"/>
      <pc:docMkLst>
        <pc:docMk/>
      </pc:docMkLst>
      <pc:sldChg chg="modSp mod">
        <pc:chgData name="Andrew Faber" userId="79d31ed2531787d4" providerId="LiveId" clId="{8D5F280B-3A72-4806-B80D-2F2A081723EB}" dt="2021-06-08T11:11:32.411" v="17" actId="20577"/>
        <pc:sldMkLst>
          <pc:docMk/>
          <pc:sldMk cId="3563171161" sldId="342"/>
        </pc:sldMkLst>
        <pc:spChg chg="mod">
          <ac:chgData name="Andrew Faber" userId="79d31ed2531787d4" providerId="LiveId" clId="{8D5F280B-3A72-4806-B80D-2F2A081723EB}" dt="2021-06-08T11:11:32.411" v="17" actId="20577"/>
          <ac:spMkLst>
            <pc:docMk/>
            <pc:sldMk cId="3563171161" sldId="342"/>
            <ac:spMk id="6" creationId="{00000000-0000-0000-0000-000000000000}"/>
          </ac:spMkLst>
        </pc:spChg>
      </pc:sldChg>
      <pc:sldChg chg="ord">
        <pc:chgData name="Andrew Faber" userId="79d31ed2531787d4" providerId="LiveId" clId="{8D5F280B-3A72-4806-B80D-2F2A081723EB}" dt="2021-06-08T01:22:35.504" v="1"/>
        <pc:sldMkLst>
          <pc:docMk/>
          <pc:sldMk cId="819741380" sldId="394"/>
        </pc:sldMkLst>
      </pc:sldChg>
    </pc:docChg>
  </pc:docChgLst>
  <pc:docChgLst>
    <pc:chgData name="Andrew Faber" userId="79d31ed2531787d4" providerId="LiveId" clId="{8C715A31-B65A-46AE-ADDB-6FA0861A588D}"/>
    <pc:docChg chg="undo custSel modSld">
      <pc:chgData name="Andrew Faber" userId="79d31ed2531787d4" providerId="LiveId" clId="{8C715A31-B65A-46AE-ADDB-6FA0861A588D}" dt="2021-06-08T04:29:10.172" v="32" actId="478"/>
      <pc:docMkLst>
        <pc:docMk/>
      </pc:docMkLst>
      <pc:sldChg chg="addSp modSp mod modAnim">
        <pc:chgData name="Andrew Faber" userId="79d31ed2531787d4" providerId="LiveId" clId="{8C715A31-B65A-46AE-ADDB-6FA0861A588D}" dt="2021-06-08T02:54:59.081" v="30"/>
        <pc:sldMkLst>
          <pc:docMk/>
          <pc:sldMk cId="25945111" sldId="404"/>
        </pc:sldMkLst>
        <pc:spChg chg="mod">
          <ac:chgData name="Andrew Faber" userId="79d31ed2531787d4" providerId="LiveId" clId="{8C715A31-B65A-46AE-ADDB-6FA0861A588D}" dt="2021-06-08T02:52:46.201" v="8" actId="1076"/>
          <ac:spMkLst>
            <pc:docMk/>
            <pc:sldMk cId="25945111" sldId="404"/>
            <ac:spMk id="13" creationId="{496F4693-BBA9-4227-880D-118EFC214428}"/>
          </ac:spMkLst>
        </pc:spChg>
        <pc:spChg chg="mod">
          <ac:chgData name="Andrew Faber" userId="79d31ed2531787d4" providerId="LiveId" clId="{8C715A31-B65A-46AE-ADDB-6FA0861A588D}" dt="2021-06-08T02:53:39.598" v="19" actId="1076"/>
          <ac:spMkLst>
            <pc:docMk/>
            <pc:sldMk cId="25945111" sldId="404"/>
            <ac:spMk id="24" creationId="{4285091E-FA75-46B7-95EE-7E8F3FB143C5}"/>
          </ac:spMkLst>
        </pc:spChg>
        <pc:spChg chg="add mod">
          <ac:chgData name="Andrew Faber" userId="79d31ed2531787d4" providerId="LiveId" clId="{8C715A31-B65A-46AE-ADDB-6FA0861A588D}" dt="2021-06-08T02:53:10.187" v="13" actId="14100"/>
          <ac:spMkLst>
            <pc:docMk/>
            <pc:sldMk cId="25945111" sldId="404"/>
            <ac:spMk id="25" creationId="{325217F8-CF82-4A89-ABF3-74CAEF6D90FB}"/>
          </ac:spMkLst>
        </pc:spChg>
        <pc:spChg chg="add mod">
          <ac:chgData name="Andrew Faber" userId="79d31ed2531787d4" providerId="LiveId" clId="{8C715A31-B65A-46AE-ADDB-6FA0861A588D}" dt="2021-06-08T02:54:02.254" v="24" actId="14100"/>
          <ac:spMkLst>
            <pc:docMk/>
            <pc:sldMk cId="25945111" sldId="404"/>
            <ac:spMk id="30" creationId="{DC445DD2-80F6-4C7B-8E43-69F8A1643D45}"/>
          </ac:spMkLst>
        </pc:spChg>
        <pc:spChg chg="add mod">
          <ac:chgData name="Andrew Faber" userId="79d31ed2531787d4" providerId="LiveId" clId="{8C715A31-B65A-46AE-ADDB-6FA0861A588D}" dt="2021-06-08T02:53:56.144" v="23" actId="14100"/>
          <ac:spMkLst>
            <pc:docMk/>
            <pc:sldMk cId="25945111" sldId="404"/>
            <ac:spMk id="31" creationId="{492AF58E-3178-4983-96A2-A28626317249}"/>
          </ac:spMkLst>
        </pc:spChg>
      </pc:sldChg>
      <pc:sldChg chg="delSp mod delAnim">
        <pc:chgData name="Andrew Faber" userId="79d31ed2531787d4" providerId="LiveId" clId="{8C715A31-B65A-46AE-ADDB-6FA0861A588D}" dt="2021-06-08T04:29:10.172" v="32" actId="478"/>
        <pc:sldMkLst>
          <pc:docMk/>
          <pc:sldMk cId="496793780" sldId="408"/>
        </pc:sldMkLst>
        <pc:cxnChg chg="del">
          <ac:chgData name="Andrew Faber" userId="79d31ed2531787d4" providerId="LiveId" clId="{8C715A31-B65A-46AE-ADDB-6FA0861A588D}" dt="2021-06-08T04:29:10.172" v="32" actId="478"/>
          <ac:cxnSpMkLst>
            <pc:docMk/>
            <pc:sldMk cId="496793780" sldId="408"/>
            <ac:cxnSpMk id="29" creationId="{9537CF00-9F64-44DC-BA04-0BB88E435882}"/>
          </ac:cxnSpMkLst>
        </pc:cxnChg>
        <pc:cxnChg chg="del">
          <ac:chgData name="Andrew Faber" userId="79d31ed2531787d4" providerId="LiveId" clId="{8C715A31-B65A-46AE-ADDB-6FA0861A588D}" dt="2021-06-08T04:29:04.302" v="31" actId="478"/>
          <ac:cxnSpMkLst>
            <pc:docMk/>
            <pc:sldMk cId="496793780" sldId="408"/>
            <ac:cxnSpMk id="32" creationId="{95D6C493-EF58-472A-9E3E-C38E2035FFDA}"/>
          </ac:cxnSpMkLst>
        </pc:cxnChg>
      </pc:sldChg>
    </pc:docChg>
  </pc:docChgLst>
  <pc:docChgLst>
    <pc:chgData name="Andrew Faber" userId="79d31ed2531787d4" providerId="LiveId" clId="{E3B40356-9A33-4C6E-A2FE-08B709FCB153}"/>
    <pc:docChg chg="undo redo custSel addSld delSld modSld sldOrd delSection modSection">
      <pc:chgData name="Andrew Faber" userId="79d31ed2531787d4" providerId="LiveId" clId="{E3B40356-9A33-4C6E-A2FE-08B709FCB153}" dt="2021-11-21T15:27:26.088" v="147" actId="14100"/>
      <pc:docMkLst>
        <pc:docMk/>
      </pc:docMkLst>
      <pc:sldChg chg="add">
        <pc:chgData name="Andrew Faber" userId="79d31ed2531787d4" providerId="LiveId" clId="{E3B40356-9A33-4C6E-A2FE-08B709FCB153}" dt="2021-11-21T12:25:08.801" v="101"/>
        <pc:sldMkLst>
          <pc:docMk/>
          <pc:sldMk cId="3502728286" sldId="257"/>
        </pc:sldMkLst>
      </pc:sldChg>
      <pc:sldChg chg="modSp add mod">
        <pc:chgData name="Andrew Faber" userId="79d31ed2531787d4" providerId="LiveId" clId="{E3B40356-9A33-4C6E-A2FE-08B709FCB153}" dt="2021-11-21T15:27:26.088" v="147" actId="14100"/>
        <pc:sldMkLst>
          <pc:docMk/>
          <pc:sldMk cId="1274793717" sldId="258"/>
        </pc:sldMkLst>
        <pc:picChg chg="mod">
          <ac:chgData name="Andrew Faber" userId="79d31ed2531787d4" providerId="LiveId" clId="{E3B40356-9A33-4C6E-A2FE-08B709FCB153}" dt="2021-11-21T15:27:18.977" v="145"/>
          <ac:picMkLst>
            <pc:docMk/>
            <pc:sldMk cId="1274793717" sldId="258"/>
            <ac:picMk id="11" creationId="{00000000-0000-0000-0000-000000000000}"/>
          </ac:picMkLst>
        </pc:picChg>
        <pc:picChg chg="mod">
          <ac:chgData name="Andrew Faber" userId="79d31ed2531787d4" providerId="LiveId" clId="{E3B40356-9A33-4C6E-A2FE-08B709FCB153}" dt="2021-11-21T15:27:26.088" v="147" actId="14100"/>
          <ac:picMkLst>
            <pc:docMk/>
            <pc:sldMk cId="1274793717" sldId="258"/>
            <ac:picMk id="13" creationId="{838C9F2B-7957-4A67-A258-6C6C0F1CBECC}"/>
          </ac:picMkLst>
        </pc:picChg>
        <pc:picChg chg="mod">
          <ac:chgData name="Andrew Faber" userId="79d31ed2531787d4" providerId="LiveId" clId="{E3B40356-9A33-4C6E-A2FE-08B709FCB153}" dt="2021-11-21T15:27:22.926" v="146" actId="14100"/>
          <ac:picMkLst>
            <pc:docMk/>
            <pc:sldMk cId="1274793717" sldId="258"/>
            <ac:picMk id="17" creationId="{0327AF57-EF35-49C3-BE68-A9A98DB9E599}"/>
          </ac:picMkLst>
        </pc:picChg>
      </pc:sldChg>
      <pc:sldChg chg="add">
        <pc:chgData name="Andrew Faber" userId="79d31ed2531787d4" providerId="LiveId" clId="{E3B40356-9A33-4C6E-A2FE-08B709FCB153}" dt="2021-11-21T12:25:08.801" v="101"/>
        <pc:sldMkLst>
          <pc:docMk/>
          <pc:sldMk cId="2048902553" sldId="259"/>
        </pc:sldMkLst>
      </pc:sldChg>
      <pc:sldChg chg="add">
        <pc:chgData name="Andrew Faber" userId="79d31ed2531787d4" providerId="LiveId" clId="{E3B40356-9A33-4C6E-A2FE-08B709FCB153}" dt="2021-11-21T12:25:08.801" v="101"/>
        <pc:sldMkLst>
          <pc:docMk/>
          <pc:sldMk cId="4275387055" sldId="260"/>
        </pc:sldMkLst>
      </pc:sldChg>
      <pc:sldChg chg="addSp delSp modSp add mod">
        <pc:chgData name="Andrew Faber" userId="79d31ed2531787d4" providerId="LiveId" clId="{E3B40356-9A33-4C6E-A2FE-08B709FCB153}" dt="2021-11-21T12:30:30.164" v="117" actId="1076"/>
        <pc:sldMkLst>
          <pc:docMk/>
          <pc:sldMk cId="3135801992" sldId="261"/>
        </pc:sldMkLst>
        <pc:picChg chg="add mod">
          <ac:chgData name="Andrew Faber" userId="79d31ed2531787d4" providerId="LiveId" clId="{E3B40356-9A33-4C6E-A2FE-08B709FCB153}" dt="2021-11-21T12:30:30.164" v="117" actId="1076"/>
          <ac:picMkLst>
            <pc:docMk/>
            <pc:sldMk cId="3135801992" sldId="261"/>
            <ac:picMk id="5" creationId="{7E837188-9FCA-41C4-B69D-10BE1D547455}"/>
          </ac:picMkLst>
        </pc:picChg>
        <pc:picChg chg="add mod">
          <ac:chgData name="Andrew Faber" userId="79d31ed2531787d4" providerId="LiveId" clId="{E3B40356-9A33-4C6E-A2FE-08B709FCB153}" dt="2021-11-21T12:30:25.181" v="115" actId="1076"/>
          <ac:picMkLst>
            <pc:docMk/>
            <pc:sldMk cId="3135801992" sldId="261"/>
            <ac:picMk id="8" creationId="{C282FD68-8CC4-4742-9199-290A780A2A30}"/>
          </ac:picMkLst>
        </pc:picChg>
        <pc:picChg chg="del">
          <ac:chgData name="Andrew Faber" userId="79d31ed2531787d4" providerId="LiveId" clId="{E3B40356-9A33-4C6E-A2FE-08B709FCB153}" dt="2021-11-21T12:29:40.025" v="107" actId="478"/>
          <ac:picMkLst>
            <pc:docMk/>
            <pc:sldMk cId="3135801992" sldId="261"/>
            <ac:picMk id="9" creationId="{A1941369-8A1E-414F-9788-B47AB500FF6F}"/>
          </ac:picMkLst>
        </pc:picChg>
      </pc:sldChg>
      <pc:sldChg chg="add">
        <pc:chgData name="Andrew Faber" userId="79d31ed2531787d4" providerId="LiveId" clId="{E3B40356-9A33-4C6E-A2FE-08B709FCB153}" dt="2021-11-21T12:25:08.801" v="101"/>
        <pc:sldMkLst>
          <pc:docMk/>
          <pc:sldMk cId="3384874547" sldId="262"/>
        </pc:sldMkLst>
      </pc:sldChg>
      <pc:sldChg chg="add">
        <pc:chgData name="Andrew Faber" userId="79d31ed2531787d4" providerId="LiveId" clId="{E3B40356-9A33-4C6E-A2FE-08B709FCB153}" dt="2021-11-21T12:25:08.801" v="101"/>
        <pc:sldMkLst>
          <pc:docMk/>
          <pc:sldMk cId="3026975875" sldId="263"/>
        </pc:sldMkLst>
      </pc:sldChg>
      <pc:sldChg chg="add">
        <pc:chgData name="Andrew Faber" userId="79d31ed2531787d4" providerId="LiveId" clId="{E3B40356-9A33-4C6E-A2FE-08B709FCB153}" dt="2021-11-21T12:25:08.801" v="101"/>
        <pc:sldMkLst>
          <pc:docMk/>
          <pc:sldMk cId="305664055" sldId="264"/>
        </pc:sldMkLst>
      </pc:sldChg>
      <pc:sldChg chg="modSp mod modAnim">
        <pc:chgData name="Andrew Faber" userId="79d31ed2531787d4" providerId="LiveId" clId="{E3B40356-9A33-4C6E-A2FE-08B709FCB153}" dt="2021-11-21T15:11:37.480" v="139"/>
        <pc:sldMkLst>
          <pc:docMk/>
          <pc:sldMk cId="280400406" sldId="313"/>
        </pc:sldMkLst>
        <pc:spChg chg="mod">
          <ac:chgData name="Andrew Faber" userId="79d31ed2531787d4" providerId="LiveId" clId="{E3B40356-9A33-4C6E-A2FE-08B709FCB153}" dt="2021-11-21T12:33:23.736" v="129" actId="255"/>
          <ac:spMkLst>
            <pc:docMk/>
            <pc:sldMk cId="280400406" sldId="313"/>
            <ac:spMk id="18" creationId="{57BC26C9-C465-453E-B554-035311BE7DA4}"/>
          </ac:spMkLst>
        </pc:spChg>
        <pc:cxnChg chg="mod">
          <ac:chgData name="Andrew Faber" userId="79d31ed2531787d4" providerId="LiveId" clId="{E3B40356-9A33-4C6E-A2FE-08B709FCB153}" dt="2021-11-21T12:33:23.736" v="129" actId="255"/>
          <ac:cxnSpMkLst>
            <pc:docMk/>
            <pc:sldMk cId="280400406" sldId="313"/>
            <ac:cxnSpMk id="19" creationId="{0263BDE6-33FC-44B1-AD7C-76F3D23BC24E}"/>
          </ac:cxnSpMkLst>
        </pc:cxnChg>
      </pc:sldChg>
      <pc:sldChg chg="modSp mod">
        <pc:chgData name="Andrew Faber" userId="79d31ed2531787d4" providerId="LiveId" clId="{E3B40356-9A33-4C6E-A2FE-08B709FCB153}" dt="2021-11-21T13:33:38.640" v="137" actId="1076"/>
        <pc:sldMkLst>
          <pc:docMk/>
          <pc:sldMk cId="1122526619" sldId="389"/>
        </pc:sldMkLst>
        <pc:spChg chg="mod">
          <ac:chgData name="Andrew Faber" userId="79d31ed2531787d4" providerId="LiveId" clId="{E3B40356-9A33-4C6E-A2FE-08B709FCB153}" dt="2021-11-21T13:33:38.640" v="137" actId="1076"/>
          <ac:spMkLst>
            <pc:docMk/>
            <pc:sldMk cId="1122526619" sldId="389"/>
            <ac:spMk id="2" creationId="{8BC80A3A-B82E-4D31-ADF4-4E5F5CDF982A}"/>
          </ac:spMkLst>
        </pc:spChg>
        <pc:spChg chg="mod">
          <ac:chgData name="Andrew Faber" userId="79d31ed2531787d4" providerId="LiveId" clId="{E3B40356-9A33-4C6E-A2FE-08B709FCB153}" dt="2021-11-21T11:00:34.420" v="99" actId="1076"/>
          <ac:spMkLst>
            <pc:docMk/>
            <pc:sldMk cId="1122526619" sldId="389"/>
            <ac:spMk id="7" creationId="{718077F9-1BC2-42A8-B76E-9FDB9B6B802A}"/>
          </ac:spMkLst>
        </pc:spChg>
      </pc:sldChg>
      <pc:sldChg chg="addSp delSp modSp mod">
        <pc:chgData name="Andrew Faber" userId="79d31ed2531787d4" providerId="LiveId" clId="{E3B40356-9A33-4C6E-A2FE-08B709FCB153}" dt="2021-11-21T15:24:40.767" v="144" actId="14100"/>
        <pc:sldMkLst>
          <pc:docMk/>
          <pc:sldMk cId="2320492297" sldId="391"/>
        </pc:sldMkLst>
        <pc:spChg chg="mod">
          <ac:chgData name="Andrew Faber" userId="79d31ed2531787d4" providerId="LiveId" clId="{E3B40356-9A33-4C6E-A2FE-08B709FCB153}" dt="2021-11-21T13:33:21.553" v="136" actId="1076"/>
          <ac:spMkLst>
            <pc:docMk/>
            <pc:sldMk cId="2320492297" sldId="391"/>
            <ac:spMk id="6" creationId="{00000000-0000-0000-0000-000000000000}"/>
          </ac:spMkLst>
        </pc:spChg>
        <pc:picChg chg="add mod">
          <ac:chgData name="Andrew Faber" userId="79d31ed2531787d4" providerId="LiveId" clId="{E3B40356-9A33-4C6E-A2FE-08B709FCB153}" dt="2021-11-21T15:24:40.767" v="144" actId="14100"/>
          <ac:picMkLst>
            <pc:docMk/>
            <pc:sldMk cId="2320492297" sldId="391"/>
            <ac:picMk id="3" creationId="{4997795B-DA14-4D02-934F-92FB0926100C}"/>
          </ac:picMkLst>
        </pc:picChg>
        <pc:picChg chg="add del mod">
          <ac:chgData name="Andrew Faber" userId="79d31ed2531787d4" providerId="LiveId" clId="{E3B40356-9A33-4C6E-A2FE-08B709FCB153}" dt="2021-11-21T10:15:35.025" v="47" actId="21"/>
          <ac:picMkLst>
            <pc:docMk/>
            <pc:sldMk cId="2320492297" sldId="391"/>
            <ac:picMk id="3" creationId="{C87451FB-8A78-4D3B-B10F-1C50E53D6398}"/>
          </ac:picMkLst>
        </pc:picChg>
      </pc:sldChg>
      <pc:sldChg chg="modSp modAnim">
        <pc:chgData name="Andrew Faber" userId="79d31ed2531787d4" providerId="LiveId" clId="{E3B40356-9A33-4C6E-A2FE-08B709FCB153}" dt="2021-11-21T12:32:44.345" v="122" actId="255"/>
        <pc:sldMkLst>
          <pc:docMk/>
          <pc:sldMk cId="635725535" sldId="402"/>
        </pc:sldMkLst>
        <pc:spChg chg="mod">
          <ac:chgData name="Andrew Faber" userId="79d31ed2531787d4" providerId="LiveId" clId="{E3B40356-9A33-4C6E-A2FE-08B709FCB153}" dt="2021-11-21T12:32:44.345" v="122" actId="255"/>
          <ac:spMkLst>
            <pc:docMk/>
            <pc:sldMk cId="635725535" sldId="402"/>
            <ac:spMk id="12" creationId="{DE6CD49C-A8F3-4B1D-918B-EEDD33399431}"/>
          </ac:spMkLst>
        </pc:spChg>
      </pc:sldChg>
      <pc:sldChg chg="addSp modSp del mod">
        <pc:chgData name="Andrew Faber" userId="79d31ed2531787d4" providerId="LiveId" clId="{E3B40356-9A33-4C6E-A2FE-08B709FCB153}" dt="2021-11-21T10:59:08.578" v="84" actId="47"/>
        <pc:sldMkLst>
          <pc:docMk/>
          <pc:sldMk cId="4216236512" sldId="407"/>
        </pc:sldMkLst>
        <pc:spChg chg="mod">
          <ac:chgData name="Andrew Faber" userId="79d31ed2531787d4" providerId="LiveId" clId="{E3B40356-9A33-4C6E-A2FE-08B709FCB153}" dt="2021-11-21T10:16:15.293" v="49" actId="1076"/>
          <ac:spMkLst>
            <pc:docMk/>
            <pc:sldMk cId="4216236512" sldId="407"/>
            <ac:spMk id="13" creationId="{00000000-0000-0000-0000-000000000000}"/>
          </ac:spMkLst>
        </pc:spChg>
        <pc:picChg chg="mod">
          <ac:chgData name="Andrew Faber" userId="79d31ed2531787d4" providerId="LiveId" clId="{E3B40356-9A33-4C6E-A2FE-08B709FCB153}" dt="2021-11-21T10:17:08.118" v="63" actId="1076"/>
          <ac:picMkLst>
            <pc:docMk/>
            <pc:sldMk cId="4216236512" sldId="407"/>
            <ac:picMk id="2" creationId="{00000000-0000-0000-0000-000000000000}"/>
          </ac:picMkLst>
        </pc:picChg>
        <pc:picChg chg="mod">
          <ac:chgData name="Andrew Faber" userId="79d31ed2531787d4" providerId="LiveId" clId="{E3B40356-9A33-4C6E-A2FE-08B709FCB153}" dt="2021-11-21T10:16:34.021" v="53" actId="1076"/>
          <ac:picMkLst>
            <pc:docMk/>
            <pc:sldMk cId="4216236512" sldId="407"/>
            <ac:picMk id="3" creationId="{00000000-0000-0000-0000-000000000000}"/>
          </ac:picMkLst>
        </pc:picChg>
        <pc:picChg chg="mod">
          <ac:chgData name="Andrew Faber" userId="79d31ed2531787d4" providerId="LiveId" clId="{E3B40356-9A33-4C6E-A2FE-08B709FCB153}" dt="2021-11-21T10:16:27.883" v="51" actId="1076"/>
          <ac:picMkLst>
            <pc:docMk/>
            <pc:sldMk cId="4216236512" sldId="407"/>
            <ac:picMk id="5" creationId="{00000000-0000-0000-0000-000000000000}"/>
          </ac:picMkLst>
        </pc:picChg>
        <pc:picChg chg="mod">
          <ac:chgData name="Andrew Faber" userId="79d31ed2531787d4" providerId="LiveId" clId="{E3B40356-9A33-4C6E-A2FE-08B709FCB153}" dt="2021-11-21T10:17:22.337" v="65" actId="1076"/>
          <ac:picMkLst>
            <pc:docMk/>
            <pc:sldMk cId="4216236512" sldId="407"/>
            <ac:picMk id="6" creationId="{00000000-0000-0000-0000-000000000000}"/>
          </ac:picMkLst>
        </pc:picChg>
        <pc:picChg chg="mod">
          <ac:chgData name="Andrew Faber" userId="79d31ed2531787d4" providerId="LiveId" clId="{E3B40356-9A33-4C6E-A2FE-08B709FCB153}" dt="2021-11-21T10:17:14.536" v="64" actId="1076"/>
          <ac:picMkLst>
            <pc:docMk/>
            <pc:sldMk cId="4216236512" sldId="407"/>
            <ac:picMk id="7" creationId="{00000000-0000-0000-0000-000000000000}"/>
          </ac:picMkLst>
        </pc:picChg>
        <pc:picChg chg="mod">
          <ac:chgData name="Andrew Faber" userId="79d31ed2531787d4" providerId="LiveId" clId="{E3B40356-9A33-4C6E-A2FE-08B709FCB153}" dt="2021-11-21T10:16:59.996" v="62" actId="1076"/>
          <ac:picMkLst>
            <pc:docMk/>
            <pc:sldMk cId="4216236512" sldId="407"/>
            <ac:picMk id="8" creationId="{00000000-0000-0000-0000-000000000000}"/>
          </ac:picMkLst>
        </pc:picChg>
        <pc:picChg chg="add mod">
          <ac:chgData name="Andrew Faber" userId="79d31ed2531787d4" providerId="LiveId" clId="{E3B40356-9A33-4C6E-A2FE-08B709FCB153}" dt="2021-11-21T10:16:52.851" v="61" actId="1076"/>
          <ac:picMkLst>
            <pc:docMk/>
            <pc:sldMk cId="4216236512" sldId="407"/>
            <ac:picMk id="18" creationId="{608B6F9A-B131-4A3A-9DC2-5F851E2DE022}"/>
          </ac:picMkLst>
        </pc:picChg>
      </pc:sldChg>
      <pc:sldChg chg="modAnim">
        <pc:chgData name="Andrew Faber" userId="79d31ed2531787d4" providerId="LiveId" clId="{E3B40356-9A33-4C6E-A2FE-08B709FCB153}" dt="2021-11-21T13:18:36.034" v="131"/>
        <pc:sldMkLst>
          <pc:docMk/>
          <pc:sldMk cId="3855954714" sldId="412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3713568719" sldId="416"/>
        </pc:sldMkLst>
      </pc:sldChg>
      <pc:sldChg chg="modAnim">
        <pc:chgData name="Andrew Faber" userId="79d31ed2531787d4" providerId="LiveId" clId="{E3B40356-9A33-4C6E-A2FE-08B709FCB153}" dt="2021-11-21T13:16:58.812" v="130"/>
        <pc:sldMkLst>
          <pc:docMk/>
          <pc:sldMk cId="874248086" sldId="417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3880713780" sldId="418"/>
        </pc:sldMkLst>
      </pc:sldChg>
      <pc:sldChg chg="del">
        <pc:chgData name="Andrew Faber" userId="79d31ed2531787d4" providerId="LiveId" clId="{E3B40356-9A33-4C6E-A2FE-08B709FCB153}" dt="2021-11-21T12:26:23.006" v="103" actId="47"/>
        <pc:sldMkLst>
          <pc:docMk/>
          <pc:sldMk cId="312820741" sldId="419"/>
        </pc:sldMkLst>
      </pc:sldChg>
      <pc:sldChg chg="del">
        <pc:chgData name="Andrew Faber" userId="79d31ed2531787d4" providerId="LiveId" clId="{E3B40356-9A33-4C6E-A2FE-08B709FCB153}" dt="2021-11-21T12:25:14.979" v="102" actId="47"/>
        <pc:sldMkLst>
          <pc:docMk/>
          <pc:sldMk cId="3986394263" sldId="420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3712333158" sldId="421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2263037118" sldId="425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1034628174" sldId="426"/>
        </pc:sldMkLst>
      </pc:sldChg>
      <pc:sldChg chg="del">
        <pc:chgData name="Andrew Faber" userId="79d31ed2531787d4" providerId="LiveId" clId="{E3B40356-9A33-4C6E-A2FE-08B709FCB153}" dt="2021-11-21T12:27:47.757" v="106" actId="47"/>
        <pc:sldMkLst>
          <pc:docMk/>
          <pc:sldMk cId="2548962005" sldId="427"/>
        </pc:sldMkLst>
      </pc:sldChg>
      <pc:sldChg chg="addSp delSp modSp del mod">
        <pc:chgData name="Andrew Faber" userId="79d31ed2531787d4" providerId="LiveId" clId="{E3B40356-9A33-4C6E-A2FE-08B709FCB153}" dt="2021-11-21T12:26:23.006" v="103" actId="47"/>
        <pc:sldMkLst>
          <pc:docMk/>
          <pc:sldMk cId="1183688363" sldId="430"/>
        </pc:sldMkLst>
        <pc:spChg chg="mod">
          <ac:chgData name="Andrew Faber" userId="79d31ed2531787d4" providerId="LiveId" clId="{E3B40356-9A33-4C6E-A2FE-08B709FCB153}" dt="2021-11-21T09:49:28.360" v="0" actId="1076"/>
          <ac:spMkLst>
            <pc:docMk/>
            <pc:sldMk cId="1183688363" sldId="430"/>
            <ac:spMk id="3" creationId="{00000000-0000-0000-0000-000000000000}"/>
          </ac:spMkLst>
        </pc:spChg>
        <pc:picChg chg="add mod">
          <ac:chgData name="Andrew Faber" userId="79d31ed2531787d4" providerId="LiveId" clId="{E3B40356-9A33-4C6E-A2FE-08B709FCB153}" dt="2021-11-21T10:58:00.236" v="82" actId="14100"/>
          <ac:picMkLst>
            <pc:docMk/>
            <pc:sldMk cId="1183688363" sldId="430"/>
            <ac:picMk id="5" creationId="{26A79140-DB73-4483-B5DC-B06E4A92CEA3}"/>
          </ac:picMkLst>
        </pc:picChg>
        <pc:picChg chg="add mod">
          <ac:chgData name="Andrew Faber" userId="79d31ed2531787d4" providerId="LiveId" clId="{E3B40356-9A33-4C6E-A2FE-08B709FCB153}" dt="2021-11-21T10:57:47.716" v="80" actId="1076"/>
          <ac:picMkLst>
            <pc:docMk/>
            <pc:sldMk cId="1183688363" sldId="430"/>
            <ac:picMk id="8" creationId="{A2006BF0-6CF4-4DF8-BA5B-B98D17095726}"/>
          </ac:picMkLst>
        </pc:picChg>
        <pc:picChg chg="del">
          <ac:chgData name="Andrew Faber" userId="79d31ed2531787d4" providerId="LiveId" clId="{E3B40356-9A33-4C6E-A2FE-08B709FCB153}" dt="2021-11-21T09:49:58.291" v="1" actId="478"/>
          <ac:picMkLst>
            <pc:docMk/>
            <pc:sldMk cId="1183688363" sldId="430"/>
            <ac:picMk id="9" creationId="{A1941369-8A1E-414F-9788-B47AB500FF6F}"/>
          </ac:picMkLst>
        </pc:picChg>
      </pc:sldChg>
      <pc:sldChg chg="del">
        <pc:chgData name="Andrew Faber" userId="79d31ed2531787d4" providerId="LiveId" clId="{E3B40356-9A33-4C6E-A2FE-08B709FCB153}" dt="2021-11-21T12:26:23.006" v="103" actId="47"/>
        <pc:sldMkLst>
          <pc:docMk/>
          <pc:sldMk cId="857847426" sldId="431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2888665907" sldId="435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1549216606" sldId="436"/>
        </pc:sldMkLst>
      </pc:sldChg>
      <pc:sldChg chg="add del">
        <pc:chgData name="Andrew Faber" userId="79d31ed2531787d4" providerId="LiveId" clId="{E3B40356-9A33-4C6E-A2FE-08B709FCB153}" dt="2021-11-21T13:22:51.994" v="133"/>
        <pc:sldMkLst>
          <pc:docMk/>
          <pc:sldMk cId="610588984" sldId="437"/>
        </pc:sldMkLst>
      </pc:sldChg>
      <pc:sldChg chg="del">
        <pc:chgData name="Andrew Faber" userId="79d31ed2531787d4" providerId="LiveId" clId="{E3B40356-9A33-4C6E-A2FE-08B709FCB153}" dt="2021-11-21T12:26:23.006" v="103" actId="47"/>
        <pc:sldMkLst>
          <pc:docMk/>
          <pc:sldMk cId="3504224998" sldId="438"/>
        </pc:sldMkLst>
      </pc:sldChg>
      <pc:sldChg chg="del">
        <pc:chgData name="Andrew Faber" userId="79d31ed2531787d4" providerId="LiveId" clId="{E3B40356-9A33-4C6E-A2FE-08B709FCB153}" dt="2021-11-21T12:26:23.006" v="103" actId="47"/>
        <pc:sldMkLst>
          <pc:docMk/>
          <pc:sldMk cId="3708686032" sldId="439"/>
        </pc:sldMkLst>
      </pc:sldChg>
      <pc:sldChg chg="del">
        <pc:chgData name="Andrew Faber" userId="79d31ed2531787d4" providerId="LiveId" clId="{E3B40356-9A33-4C6E-A2FE-08B709FCB153}" dt="2021-11-21T12:26:23.006" v="103" actId="47"/>
        <pc:sldMkLst>
          <pc:docMk/>
          <pc:sldMk cId="2215405962" sldId="440"/>
        </pc:sldMkLst>
      </pc:sldChg>
      <pc:sldChg chg="ord">
        <pc:chgData name="Andrew Faber" userId="79d31ed2531787d4" providerId="LiveId" clId="{E3B40356-9A33-4C6E-A2FE-08B709FCB153}" dt="2021-11-21T12:26:50.178" v="105"/>
        <pc:sldMkLst>
          <pc:docMk/>
          <pc:sldMk cId="1019881623" sldId="441"/>
        </pc:sldMkLst>
      </pc:sldChg>
      <pc:sldChg chg="add">
        <pc:chgData name="Andrew Faber" userId="79d31ed2531787d4" providerId="LiveId" clId="{E3B40356-9A33-4C6E-A2FE-08B709FCB153}" dt="2021-11-21T10:59:05.830" v="83"/>
        <pc:sldMkLst>
          <pc:docMk/>
          <pc:sldMk cId="1406080441" sldId="442"/>
        </pc:sldMkLst>
      </pc:sldChg>
      <pc:sldMasterChg chg="delSldLayout">
        <pc:chgData name="Andrew Faber" userId="79d31ed2531787d4" providerId="LiveId" clId="{E3B40356-9A33-4C6E-A2FE-08B709FCB153}" dt="2021-11-21T13:22:48.879" v="132" actId="47"/>
        <pc:sldMasterMkLst>
          <pc:docMk/>
          <pc:sldMasterMk cId="0" sldId="2147483648"/>
        </pc:sldMasterMkLst>
        <pc:sldLayoutChg chg="del">
          <pc:chgData name="Andrew Faber" userId="79d31ed2531787d4" providerId="LiveId" clId="{E3B40356-9A33-4C6E-A2FE-08B709FCB153}" dt="2021-11-21T13:22:48.879" v="132" actId="47"/>
          <pc:sldLayoutMkLst>
            <pc:docMk/>
            <pc:sldMasterMk cId="0" sldId="2147483648"/>
            <pc:sldLayoutMk cId="4265161514" sldId="2147483728"/>
          </pc:sldLayoutMkLst>
        </pc:sldLayoutChg>
        <pc:sldLayoutChg chg="del">
          <pc:chgData name="Andrew Faber" userId="79d31ed2531787d4" providerId="LiveId" clId="{E3B40356-9A33-4C6E-A2FE-08B709FCB153}" dt="2021-11-21T13:22:48.879" v="132" actId="47"/>
          <pc:sldLayoutMkLst>
            <pc:docMk/>
            <pc:sldMasterMk cId="0" sldId="2147483648"/>
            <pc:sldLayoutMk cId="3493674099" sldId="2147483729"/>
          </pc:sldLayoutMkLst>
        </pc:sldLayoutChg>
      </pc:sldMasterChg>
    </pc:docChg>
  </pc:docChgLst>
  <pc:docChgLst>
    <pc:chgData name="Andrew Faber" userId="79d31ed2531787d4" providerId="LiveId" clId="{B21363E5-56B6-4061-9BFD-E4D8F1224B33}"/>
    <pc:docChg chg="undo custSel modSld">
      <pc:chgData name="Andrew Faber" userId="79d31ed2531787d4" providerId="LiveId" clId="{B21363E5-56B6-4061-9BFD-E4D8F1224B33}" dt="2021-11-21T17:30:52.632" v="18" actId="1076"/>
      <pc:docMkLst>
        <pc:docMk/>
      </pc:docMkLst>
      <pc:sldChg chg="modSp mod">
        <pc:chgData name="Andrew Faber" userId="79d31ed2531787d4" providerId="LiveId" clId="{B21363E5-56B6-4061-9BFD-E4D8F1224B33}" dt="2021-11-21T17:30:52.632" v="18" actId="1076"/>
        <pc:sldMkLst>
          <pc:docMk/>
          <pc:sldMk cId="2320492297" sldId="391"/>
        </pc:sldMkLst>
        <pc:spChg chg="mod">
          <ac:chgData name="Andrew Faber" userId="79d31ed2531787d4" providerId="LiveId" clId="{B21363E5-56B6-4061-9BFD-E4D8F1224B33}" dt="2021-11-21T17:30:52.632" v="18" actId="1076"/>
          <ac:spMkLst>
            <pc:docMk/>
            <pc:sldMk cId="2320492297" sldId="391"/>
            <ac:spMk id="6" creationId="{00000000-0000-0000-0000-000000000000}"/>
          </ac:spMkLst>
        </pc:spChg>
        <pc:spChg chg="mod">
          <ac:chgData name="Andrew Faber" userId="79d31ed2531787d4" providerId="LiveId" clId="{B21363E5-56B6-4061-9BFD-E4D8F1224B33}" dt="2021-11-21T17:30:22.949" v="10" actId="1076"/>
          <ac:spMkLst>
            <pc:docMk/>
            <pc:sldMk cId="2320492297" sldId="391"/>
            <ac:spMk id="12" creationId="{00000000-0000-0000-0000-000000000000}"/>
          </ac:spMkLst>
        </pc:spChg>
        <pc:picChg chg="mod">
          <ac:chgData name="Andrew Faber" userId="79d31ed2531787d4" providerId="LiveId" clId="{B21363E5-56B6-4061-9BFD-E4D8F1224B33}" dt="2021-11-21T17:30:32.548" v="15" actId="1076"/>
          <ac:picMkLst>
            <pc:docMk/>
            <pc:sldMk cId="2320492297" sldId="391"/>
            <ac:picMk id="7" creationId="{F32AC835-5612-484C-A759-94489310DF83}"/>
          </ac:picMkLst>
        </pc:picChg>
        <pc:picChg chg="mod">
          <ac:chgData name="Andrew Faber" userId="79d31ed2531787d4" providerId="LiveId" clId="{B21363E5-56B6-4061-9BFD-E4D8F1224B33}" dt="2021-11-21T17:30:27.156" v="12" actId="1076"/>
          <ac:picMkLst>
            <pc:docMk/>
            <pc:sldMk cId="2320492297" sldId="391"/>
            <ac:picMk id="8" creationId="{067B7619-0FA2-4407-859C-3890205477ED}"/>
          </ac:picMkLst>
        </pc:picChg>
        <pc:picChg chg="mod">
          <ac:chgData name="Andrew Faber" userId="79d31ed2531787d4" providerId="LiveId" clId="{B21363E5-56B6-4061-9BFD-E4D8F1224B33}" dt="2021-11-21T17:30:22.949" v="10" actId="1076"/>
          <ac:picMkLst>
            <pc:docMk/>
            <pc:sldMk cId="2320492297" sldId="391"/>
            <ac:picMk id="1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275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ru-RU"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944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88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lang="ru-RU"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4918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ru-RU"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928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subTitle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910F-1A41-4394-9812-859C7A884E64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A2CA-DBA9-4C09-8FCD-2B95C1CBB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5918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C34DFD-2E4E-6342-9133-EAD1C9EBF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0"/>
            <a:ext cx="12328536" cy="6934200"/>
          </a:xfrm>
          <a:prstGeom prst="rect">
            <a:avLst/>
          </a:prstGeom>
        </p:spPr>
      </p:pic>
      <p:sp>
        <p:nvSpPr>
          <p:cNvPr id="23" name="Holder 2">
            <a:extLst>
              <a:ext uri="{FF2B5EF4-FFF2-40B4-BE49-F238E27FC236}">
                <a16:creationId xmlns:a16="http://schemas.microsoft.com/office/drawing/2014/main" id="{04914713-E713-104C-874F-342230AB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2819400"/>
            <a:ext cx="1113855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329C60ED-7F38-8349-924B-6A0BB5CD7A6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6400" y="3744986"/>
            <a:ext cx="111385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5" name="Holder 4">
            <a:extLst>
              <a:ext uri="{FF2B5EF4-FFF2-40B4-BE49-F238E27FC236}">
                <a16:creationId xmlns:a16="http://schemas.microsoft.com/office/drawing/2014/main" id="{D9C55DF5-4E41-9541-865D-5B14878AB3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" name="Holder 6">
            <a:extLst>
              <a:ext uri="{FF2B5EF4-FFF2-40B4-BE49-F238E27FC236}">
                <a16:creationId xmlns:a16="http://schemas.microsoft.com/office/drawing/2014/main" id="{4EB8A4A3-53F9-F646-B005-760FB94CF2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01400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" name="Holder 5">
            <a:extLst>
              <a:ext uri="{FF2B5EF4-FFF2-40B4-BE49-F238E27FC236}">
                <a16:creationId xmlns:a16="http://schemas.microsoft.com/office/drawing/2014/main" id="{5757364C-F6EB-F446-93DE-F14E58277A4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965187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>
                <a:solidFill>
                  <a:srgbClr val="FFFFFF"/>
                </a:solidFill>
              </a:rPr>
              <a:pPr/>
              <a:t>02.03.2022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F6E45-97C4-A841-A149-8588BFB22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" y="6075959"/>
            <a:ext cx="1516718" cy="3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5998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C34DFD-2E4E-6342-9133-EAD1C9EBF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0"/>
            <a:ext cx="12328536" cy="6934200"/>
          </a:xfrm>
          <a:prstGeom prst="rect">
            <a:avLst/>
          </a:prstGeom>
        </p:spPr>
      </p:pic>
      <p:sp>
        <p:nvSpPr>
          <p:cNvPr id="23" name="Holder 2">
            <a:extLst>
              <a:ext uri="{FF2B5EF4-FFF2-40B4-BE49-F238E27FC236}">
                <a16:creationId xmlns:a16="http://schemas.microsoft.com/office/drawing/2014/main" id="{04914713-E713-104C-874F-342230AB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2819400"/>
            <a:ext cx="1113855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329C60ED-7F38-8349-924B-6A0BB5CD7A6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6400" y="3744986"/>
            <a:ext cx="111385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5" name="Holder 4">
            <a:extLst>
              <a:ext uri="{FF2B5EF4-FFF2-40B4-BE49-F238E27FC236}">
                <a16:creationId xmlns:a16="http://schemas.microsoft.com/office/drawing/2014/main" id="{D9C55DF5-4E41-9541-865D-5B14878AB3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" name="Holder 6">
            <a:extLst>
              <a:ext uri="{FF2B5EF4-FFF2-40B4-BE49-F238E27FC236}">
                <a16:creationId xmlns:a16="http://schemas.microsoft.com/office/drawing/2014/main" id="{4EB8A4A3-53F9-F646-B005-760FB94CF2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01400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" name="Holder 5">
            <a:extLst>
              <a:ext uri="{FF2B5EF4-FFF2-40B4-BE49-F238E27FC236}">
                <a16:creationId xmlns:a16="http://schemas.microsoft.com/office/drawing/2014/main" id="{5757364C-F6EB-F446-93DE-F14E58277A4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965187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>
                <a:solidFill>
                  <a:srgbClr val="FFFFFF"/>
                </a:solidFill>
              </a:rPr>
              <a:pPr/>
              <a:t>02.03.2022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F6E45-97C4-A841-A149-8588BFB22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" y="6075959"/>
            <a:ext cx="1516718" cy="3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53875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724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83242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D79700E9-D1A1-D24E-B8AB-5C3038A93C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3934" y="37352"/>
            <a:ext cx="9364133" cy="3933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956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Poster presentation title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58904895-11AB-0440-8A8C-4CFD6D7BE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3934" y="417963"/>
            <a:ext cx="9364133" cy="3111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422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List of Authors and co-Authors / collaborators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DD0B8EC2-EFED-E542-8B90-121FC70C6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3934" y="720506"/>
            <a:ext cx="9364133" cy="283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245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List of affiliated programs, institutions, organizations, schools, etc.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32961E2-B15D-A84D-92EB-EF8236AD2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526" y="1208249"/>
            <a:ext cx="2899116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 INTRODUCTION or ABSTRACT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4F5C0D6-0DBC-7C44-BBF0-56CA07F7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49" y="1390992"/>
            <a:ext cx="2899585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79CA1E-0B2D-1B47-9800-2EB97B6AC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058" y="4179708"/>
            <a:ext cx="2899584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  OBJECTIVES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FB70E52-71DF-9149-B846-FEA6967E5C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058" y="4346421"/>
            <a:ext cx="2911075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F5266F6-023E-074B-9345-95597B85AB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6486" y="1213734"/>
            <a:ext cx="2914798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  MATERIALS &amp; METHODS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DF1CD88-5076-AA43-A491-4E07B71505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30743" y="1392800"/>
            <a:ext cx="2910541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D76EC8F-4F03-A846-9FC5-7A2FF39325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0650" y="1213734"/>
            <a:ext cx="2899585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  RESULTS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0F782CC-FD57-D84B-B9C0-D63834C9E3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7892" y="1392545"/>
            <a:ext cx="2910541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E2D0987-30BC-324D-8B01-689B2DDE00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9830" y="1208249"/>
            <a:ext cx="2899516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  CONCLUSIONS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E6A7923-B02D-6641-BA13-107AF543E8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0855" y="1390992"/>
            <a:ext cx="2899585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DD55CE-302F-C44C-867D-693A1C5230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0923" y="4464760"/>
            <a:ext cx="2888491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  REFERENCES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9E10D60-C2C8-1A41-8AEC-ED9557B158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80923" y="4640032"/>
            <a:ext cx="2888491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DEEABC9-48DF-8C4B-B4B1-B380C254934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0923" y="5704105"/>
            <a:ext cx="2888491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en-US" sz="800" b="1" dirty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lang="en-US" sz="1422" smtClean="0"/>
            </a:lvl2pPr>
            <a:lvl3pPr>
              <a:defRPr lang="en-US" sz="889" smtClean="0"/>
            </a:lvl3pPr>
            <a:lvl4pPr>
              <a:defRPr lang="en-US" sz="711" smtClean="0"/>
            </a:lvl4pPr>
            <a:lvl5pPr>
              <a:defRPr lang="en-US" sz="711"/>
            </a:lvl5pPr>
          </a:lstStyle>
          <a:p>
            <a:r>
              <a:rPr lang="en-US" dirty="0">
                <a:effectLst/>
                <a:latin typeface="Calibri" panose="020F0502020204030204" pitchFamily="34" charset="0"/>
              </a:rPr>
              <a:t>(click to edit)  ACKNOWLEDGEMENTS or  CONTACT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A1288862-FD64-B14C-B46C-AF518E6B5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91948" y="5870818"/>
            <a:ext cx="2877466" cy="1214756"/>
          </a:xfrm>
          <a:prstGeom prst="rect">
            <a:avLst/>
          </a:prstGeom>
        </p:spPr>
        <p:txBody>
          <a:bodyPr wrap="square" lIns="365760" tIns="365760" rIns="365760" bIns="365760">
            <a:spAutoFit/>
          </a:bodyPr>
          <a:lstStyle>
            <a:lvl1pPr marL="0" indent="0">
              <a:buNone/>
              <a:tabLst/>
              <a:defRPr lang="en-US" sz="800" dirty="0"/>
            </a:lvl1pPr>
            <a:lvl2pPr marL="205340" indent="-103022">
              <a:tabLst/>
              <a:defRPr lang="en-US" sz="622" dirty="0"/>
            </a:lvl2pPr>
            <a:lvl3pPr marL="205340" indent="-103022">
              <a:tabLst/>
              <a:defRPr lang="en-US" sz="489" dirty="0"/>
            </a:lvl3pPr>
            <a:lvl4pPr marL="205340" indent="-103022">
              <a:tabLst/>
              <a:defRPr lang="en-US" sz="400" dirty="0"/>
            </a:lvl4pPr>
            <a:lvl5pPr marL="205340" indent="-103022">
              <a:tabLst/>
              <a:defRPr lang="en-US" sz="400" dirty="0"/>
            </a:lvl5pPr>
          </a:lstStyle>
          <a:p>
            <a:pPr lvl="0"/>
            <a:r>
              <a:rPr lang="en-US" dirty="0"/>
              <a:t>Type in or paste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2391296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154">
          <p15:clr>
            <a:srgbClr val="FBAE40"/>
          </p15:clr>
        </p15:guide>
        <p15:guide id="3" orient="horz" pos="10104">
          <p15:clr>
            <a:srgbClr val="FBAE40"/>
          </p15:clr>
        </p15:guide>
        <p15:guide id="4" pos="4557">
          <p15:clr>
            <a:srgbClr val="FBAE40"/>
          </p15:clr>
        </p15:guide>
        <p15:guide id="5" pos="4736">
          <p15:clr>
            <a:srgbClr val="FBAE40"/>
          </p15:clr>
        </p15:guide>
        <p15:guide id="6" pos="9139">
          <p15:clr>
            <a:srgbClr val="FBAE40"/>
          </p15:clr>
        </p15:guide>
        <p15:guide id="7" pos="9293">
          <p15:clr>
            <a:srgbClr val="FBAE40"/>
          </p15:clr>
        </p15:guide>
        <p15:guide id="8" pos="13696">
          <p15:clr>
            <a:srgbClr val="FBAE40"/>
          </p15:clr>
        </p15:guide>
        <p15:guide id="9" pos="13875">
          <p15:clr>
            <a:srgbClr val="FBAE40"/>
          </p15:clr>
        </p15:guide>
        <p15:guide id="10" pos="182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C34DFD-2E4E-6342-9133-EAD1C9EBF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0"/>
            <a:ext cx="12328536" cy="6934200"/>
          </a:xfrm>
          <a:prstGeom prst="rect">
            <a:avLst/>
          </a:prstGeom>
        </p:spPr>
      </p:pic>
      <p:sp>
        <p:nvSpPr>
          <p:cNvPr id="23" name="Holder 2">
            <a:extLst>
              <a:ext uri="{FF2B5EF4-FFF2-40B4-BE49-F238E27FC236}">
                <a16:creationId xmlns:a16="http://schemas.microsoft.com/office/drawing/2014/main" id="{04914713-E713-104C-874F-342230AB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2819400"/>
            <a:ext cx="1113855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329C60ED-7F38-8349-924B-6A0BB5CD7A6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6400" y="3744986"/>
            <a:ext cx="111385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5" name="Holder 4">
            <a:extLst>
              <a:ext uri="{FF2B5EF4-FFF2-40B4-BE49-F238E27FC236}">
                <a16:creationId xmlns:a16="http://schemas.microsoft.com/office/drawing/2014/main" id="{D9C55DF5-4E41-9541-865D-5B14878AB3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Holder 6">
            <a:extLst>
              <a:ext uri="{FF2B5EF4-FFF2-40B4-BE49-F238E27FC236}">
                <a16:creationId xmlns:a16="http://schemas.microsoft.com/office/drawing/2014/main" id="{4EB8A4A3-53F9-F646-B005-760FB94CF2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01400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Holder 5">
            <a:extLst>
              <a:ext uri="{FF2B5EF4-FFF2-40B4-BE49-F238E27FC236}">
                <a16:creationId xmlns:a16="http://schemas.microsoft.com/office/drawing/2014/main" id="{5757364C-F6EB-F446-93DE-F14E58277A4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965187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417C-BA68-364F-9368-65408563A32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02.03.2022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F6E45-97C4-A841-A149-8588BFB22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" y="6075959"/>
            <a:ext cx="1516718" cy="3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71117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93247518-827C-0248-8656-DD6087FC87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B027962-B3C1-1D4D-9B4A-BE7456715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31EB466B-2FDC-914A-806D-075CA04F312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417C-BA68-364F-9368-65408563A32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02.03.2022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6A84A6F0-A5C1-B148-9E11-34924BDA3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9841525" cy="338012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01561B82-F99B-3645-B07E-46F6EB0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C50B30DA-0B0E-E44C-BE82-D317FD3F4C4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544429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93247518-827C-0248-8656-DD6087FC87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B027962-B3C1-1D4D-9B4A-BE7456715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31EB466B-2FDC-914A-806D-075CA04F312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417C-BA68-364F-9368-65408563A32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02.03.2022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01561B82-F99B-3645-B07E-46F6EB0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C50B30DA-0B0E-E44C-BE82-D317FD3F4C4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FDB73F4D-1793-9340-BEA9-DE088092F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9841525" cy="3380129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213074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93247518-827C-0248-8656-DD6087FC87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B027962-B3C1-1D4D-9B4A-BE7456715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31EB466B-2FDC-914A-806D-075CA04F312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417C-BA68-364F-9368-65408563A32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02.03.2022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01561B82-F99B-3645-B07E-46F6EB0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C50B30DA-0B0E-E44C-BE82-D317FD3F4C4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2" name="Таблица 2">
            <a:extLst>
              <a:ext uri="{FF2B5EF4-FFF2-40B4-BE49-F238E27FC236}">
                <a16:creationId xmlns:a16="http://schemas.microsoft.com/office/drawing/2014/main" id="{8324ACA4-D2AA-4A49-AEE5-4AAA8DB9399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46088" y="2487613"/>
            <a:ext cx="9858375" cy="3379787"/>
          </a:xfrm>
          <a:prstGeom prst="rect">
            <a:avLst/>
          </a:prstGeom>
        </p:spPr>
        <p:txBody>
          <a:bodyPr/>
          <a:lstStyle>
            <a:lvl1pPr>
              <a:defRPr sz="1400" baseline="0">
                <a:latin typeface="+mn-lt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811427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CC190812-70FB-BE42-AEB0-BA227F90A48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10487C76-EE8A-E344-9849-3CBB511EF3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8A8C9788-7860-8246-BB84-ED298BA3BE4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417C-BA68-364F-9368-65408563A32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02.03.2022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087C2D62-0D39-874B-BF4F-FDA2A9EEF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4812325" cy="338012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43735275-1AAF-6240-99C4-5C5BC8B7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A91BB6A-0D95-7544-90A3-CC0A30AC826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F0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7C49D62-39E6-DD42-AFDE-410CBD2CD1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2138" y="2487271"/>
            <a:ext cx="4812325" cy="3380129"/>
          </a:xfrm>
          <a:prstGeom prst="rect">
            <a:avLst/>
          </a:prstGeom>
        </p:spPr>
        <p:txBody>
          <a:bodyPr/>
          <a:lstStyle>
            <a:lvl1pPr>
              <a:defRPr sz="1400" baseline="0">
                <a:latin typeface="+mn-lt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158925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3C610796-5B01-FC46-BFC5-F66461D3E5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1068B9DF-D7D4-2D41-8C7B-C2ED530CB2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Holder 5">
            <a:extLst>
              <a:ext uri="{FF2B5EF4-FFF2-40B4-BE49-F238E27FC236}">
                <a16:creationId xmlns:a16="http://schemas.microsoft.com/office/drawing/2014/main" id="{4E771D5D-DE21-6C48-A283-10EB94B8961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417C-BA68-364F-9368-65408563A32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02.03.2022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6898787F-09AD-D142-89C9-74B01ACD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6664E790-0C35-794B-A4F1-15C338A87B8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0AD376C9-CDBC-D640-B36C-AFA865817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4812325" cy="338012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CCC3BD27-F3E5-8F4B-9214-A6418070F1B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86400" y="2487271"/>
            <a:ext cx="4789488" cy="3380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 sz="14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8572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3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2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8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4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9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2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3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4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body" idx="5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6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587621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C34DFD-2E4E-6342-9133-EAD1C9EBF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0"/>
            <a:ext cx="12328536" cy="6934200"/>
          </a:xfrm>
          <a:prstGeom prst="rect">
            <a:avLst/>
          </a:prstGeom>
        </p:spPr>
      </p:pic>
      <p:sp>
        <p:nvSpPr>
          <p:cNvPr id="23" name="Holder 2">
            <a:extLst>
              <a:ext uri="{FF2B5EF4-FFF2-40B4-BE49-F238E27FC236}">
                <a16:creationId xmlns:a16="http://schemas.microsoft.com/office/drawing/2014/main" id="{04914713-E713-104C-874F-342230AB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2819400"/>
            <a:ext cx="1113855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329C60ED-7F38-8349-924B-6A0BB5CD7A6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6400" y="3744986"/>
            <a:ext cx="111385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5" name="Holder 4">
            <a:extLst>
              <a:ext uri="{FF2B5EF4-FFF2-40B4-BE49-F238E27FC236}">
                <a16:creationId xmlns:a16="http://schemas.microsoft.com/office/drawing/2014/main" id="{D9C55DF5-4E41-9541-865D-5B14878AB3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Holder 6">
            <a:extLst>
              <a:ext uri="{FF2B5EF4-FFF2-40B4-BE49-F238E27FC236}">
                <a16:creationId xmlns:a16="http://schemas.microsoft.com/office/drawing/2014/main" id="{4EB8A4A3-53F9-F646-B005-760FB94CF2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01400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Holder 5">
            <a:extLst>
              <a:ext uri="{FF2B5EF4-FFF2-40B4-BE49-F238E27FC236}">
                <a16:creationId xmlns:a16="http://schemas.microsoft.com/office/drawing/2014/main" id="{5757364C-F6EB-F446-93DE-F14E58277A4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965187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02.03.2022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F6E45-97C4-A841-A149-8588BFB22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" y="6075959"/>
            <a:ext cx="1516718" cy="3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5708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717" r:id="rId8"/>
    <p:sldLayoutId id="2147483718" r:id="rId9"/>
    <p:sldLayoutId id="2147483728" r:id="rId10"/>
    <p:sldLayoutId id="2147483741" r:id="rId11"/>
    <p:sldLayoutId id="2147483753" r:id="rId12"/>
    <p:sldLayoutId id="2147483754" r:id="rId13"/>
  </p:sldLayoutIdLst>
  <p:transition spd="med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6">
            <a:extLst>
              <a:ext uri="{FF2B5EF4-FFF2-40B4-BE49-F238E27FC236}">
                <a16:creationId xmlns:a16="http://schemas.microsoft.com/office/drawing/2014/main" id="{B82F2237-BAB6-704C-82F3-FA64CC22DF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000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5804" tIns="7902" rIns="15804" bIns="7902" anchor="ctr"/>
          <a:lstStyle/>
          <a:p>
            <a:pPr>
              <a:defRPr/>
            </a:pPr>
            <a:endParaRPr lang="en-US" sz="849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485C5EC-23A0-7D40-81CB-4F3ADD296005}"/>
              </a:ext>
            </a:extLst>
          </p:cNvPr>
          <p:cNvSpPr/>
          <p:nvPr userDrawn="1"/>
        </p:nvSpPr>
        <p:spPr>
          <a:xfrm>
            <a:off x="108857" y="1119970"/>
            <a:ext cx="2913018" cy="5570141"/>
          </a:xfrm>
          <a:prstGeom prst="roundRect">
            <a:avLst>
              <a:gd name="adj" fmla="val 199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1"/>
          </a:gradFill>
          <a:ln w="317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9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7BE808-A53B-994E-80E2-9E761219D543}"/>
              </a:ext>
            </a:extLst>
          </p:cNvPr>
          <p:cNvCxnSpPr>
            <a:cxnSpLocks/>
          </p:cNvCxnSpPr>
          <p:nvPr userDrawn="1"/>
        </p:nvCxnSpPr>
        <p:spPr>
          <a:xfrm>
            <a:off x="0" y="1003062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2682DA0-9CCF-EF4B-8677-380B0751B423}"/>
              </a:ext>
            </a:extLst>
          </p:cNvPr>
          <p:cNvSpPr/>
          <p:nvPr userDrawn="1"/>
        </p:nvSpPr>
        <p:spPr>
          <a:xfrm>
            <a:off x="3129280" y="1119970"/>
            <a:ext cx="2913018" cy="5570141"/>
          </a:xfrm>
          <a:prstGeom prst="roundRect">
            <a:avLst>
              <a:gd name="adj" fmla="val 199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1"/>
          </a:gradFill>
          <a:ln w="317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9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ACBDFA-3EF8-044B-8D44-7BAE9EFDAB71}"/>
              </a:ext>
            </a:extLst>
          </p:cNvPr>
          <p:cNvSpPr/>
          <p:nvPr userDrawn="1"/>
        </p:nvSpPr>
        <p:spPr>
          <a:xfrm>
            <a:off x="6149703" y="1119970"/>
            <a:ext cx="2913018" cy="5570141"/>
          </a:xfrm>
          <a:prstGeom prst="roundRect">
            <a:avLst>
              <a:gd name="adj" fmla="val 199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1"/>
          </a:gradFill>
          <a:ln w="317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9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1B1F6FD-800A-7D49-B26F-452110B9E7F4}"/>
              </a:ext>
            </a:extLst>
          </p:cNvPr>
          <p:cNvSpPr/>
          <p:nvPr userDrawn="1"/>
        </p:nvSpPr>
        <p:spPr>
          <a:xfrm>
            <a:off x="9170126" y="1119970"/>
            <a:ext cx="2913018" cy="5570141"/>
          </a:xfrm>
          <a:prstGeom prst="roundRect">
            <a:avLst>
              <a:gd name="adj" fmla="val 199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1"/>
          </a:gradFill>
          <a:ln w="317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9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4BDAC735-4497-6B43-9EFD-70285A5B73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524" y="6724506"/>
            <a:ext cx="582084" cy="6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5774" tIns="7886" rIns="15774" bIns="7886">
            <a:spAutoFit/>
          </a:bodyPr>
          <a:lstStyle/>
          <a:p>
            <a:pPr eaLnBrk="0" hangingPunct="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33" b="1" dirty="0">
                <a:solidFill>
                  <a:prstClr val="white">
                    <a:lumMod val="75000"/>
                  </a:prstClr>
                </a:solidFill>
                <a:latin typeface="Arial" charset="0"/>
              </a:rPr>
              <a:t>RESEARCH POSTER PRESENTATION TEMPLATE © 2019</a:t>
            </a:r>
          </a:p>
          <a:p>
            <a:pPr eaLnBrk="0" hangingPunct="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2" b="1" dirty="0">
                <a:solidFill>
                  <a:prstClr val="white">
                    <a:lumMod val="75000"/>
                  </a:prstClr>
                </a:solidFill>
                <a:latin typeface="Arial" charset="0"/>
              </a:rPr>
              <a:t>www.PosterPresentations.com</a:t>
            </a:r>
          </a:p>
        </p:txBody>
      </p:sp>
    </p:spTree>
    <p:extLst>
      <p:ext uri="{BB962C8B-B14F-4D97-AF65-F5344CB8AC3E}">
        <p14:creationId xmlns:p14="http://schemas.microsoft.com/office/powerpoint/2010/main" val="349117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</p:sldLayoutIdLst>
  <p:transition spd="med">
    <p:pull/>
  </p:transition>
  <p:txStyles>
    <p:titleStyle>
      <a:lvl1pPr algn="ctr" defTabSz="758681" rtl="0" eaLnBrk="1" latinLnBrk="0" hangingPunct="1">
        <a:spcBef>
          <a:spcPct val="0"/>
        </a:spcBef>
        <a:buNone/>
        <a:defRPr sz="1521" kern="1200">
          <a:solidFill>
            <a:schemeClr val="bg1"/>
          </a:solidFill>
          <a:latin typeface="Trebuchet MS" pitchFamily="34" charset="0"/>
          <a:ea typeface="+mj-ea"/>
          <a:cs typeface="+mj-cs"/>
        </a:defRPr>
      </a:lvl1pPr>
    </p:titleStyle>
    <p:bodyStyle>
      <a:lvl1pPr marL="131722" indent="-131722" algn="l" defTabSz="758681" rtl="0" eaLnBrk="1" latinLnBrk="0" hangingPunct="1">
        <a:spcBef>
          <a:spcPct val="20000"/>
        </a:spcBef>
        <a:buFont typeface="Arial" pitchFamily="34" charset="0"/>
        <a:buChar char="•"/>
        <a:tabLst/>
        <a:defRPr sz="830" kern="1200">
          <a:solidFill>
            <a:schemeClr val="tx1"/>
          </a:solidFill>
          <a:latin typeface="+mn-lt"/>
          <a:ea typeface="+mn-ea"/>
          <a:cs typeface="+mn-cs"/>
        </a:defRPr>
      </a:lvl1pPr>
      <a:lvl2pPr marL="131722" indent="-131722" algn="l" defTabSz="758681" rtl="0" eaLnBrk="1" latinLnBrk="0" hangingPunct="1">
        <a:spcBef>
          <a:spcPct val="20000"/>
        </a:spcBef>
        <a:buFont typeface="Arial" pitchFamily="34" charset="0"/>
        <a:buChar char="–"/>
        <a:tabLst/>
        <a:defRPr sz="692" kern="1200">
          <a:solidFill>
            <a:schemeClr val="tx1"/>
          </a:solidFill>
          <a:latin typeface="+mn-lt"/>
          <a:ea typeface="+mn-ea"/>
          <a:cs typeface="+mn-cs"/>
        </a:defRPr>
      </a:lvl2pPr>
      <a:lvl3pPr marL="131722" indent="-131722" algn="l" defTabSz="758681" rtl="0" eaLnBrk="1" latinLnBrk="0" hangingPunct="1">
        <a:spcBef>
          <a:spcPct val="20000"/>
        </a:spcBef>
        <a:buFont typeface="Arial" pitchFamily="34" charset="0"/>
        <a:buChar char="•"/>
        <a:tabLst/>
        <a:defRPr sz="553" kern="1200">
          <a:solidFill>
            <a:schemeClr val="tx1"/>
          </a:solidFill>
          <a:latin typeface="+mn-lt"/>
          <a:ea typeface="+mn-ea"/>
          <a:cs typeface="+mn-cs"/>
        </a:defRPr>
      </a:lvl3pPr>
      <a:lvl4pPr marL="131722" indent="-131722" algn="l" defTabSz="758681" rtl="0" eaLnBrk="1" latinLnBrk="0" hangingPunct="1">
        <a:spcBef>
          <a:spcPct val="20000"/>
        </a:spcBef>
        <a:buFont typeface="Arial" pitchFamily="34" charset="0"/>
        <a:buChar char="–"/>
        <a:tabLst/>
        <a:defRPr sz="415" kern="1200">
          <a:solidFill>
            <a:schemeClr val="tx1"/>
          </a:solidFill>
          <a:latin typeface="+mn-lt"/>
          <a:ea typeface="+mn-ea"/>
          <a:cs typeface="+mn-cs"/>
        </a:defRPr>
      </a:lvl4pPr>
      <a:lvl5pPr marL="131722" indent="-131722" algn="l" defTabSz="758681" rtl="0" eaLnBrk="1" latinLnBrk="0" hangingPunct="1">
        <a:spcBef>
          <a:spcPct val="20000"/>
        </a:spcBef>
        <a:buFont typeface="Arial" pitchFamily="34" charset="0"/>
        <a:buChar char="»"/>
        <a:tabLst/>
        <a:defRPr sz="415" kern="1200">
          <a:solidFill>
            <a:schemeClr val="tx1"/>
          </a:solidFill>
          <a:latin typeface="+mn-lt"/>
          <a:ea typeface="+mn-ea"/>
          <a:cs typeface="+mn-cs"/>
        </a:defRPr>
      </a:lvl5pPr>
      <a:lvl6pPr marL="2086374" indent="-189671" algn="l" defTabSz="758681" rtl="0" eaLnBrk="1" latinLnBrk="0" hangingPunct="1">
        <a:spcBef>
          <a:spcPct val="20000"/>
        </a:spcBef>
        <a:buFont typeface="Arial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465715" indent="-189671" algn="l" defTabSz="758681" rtl="0" eaLnBrk="1" latinLnBrk="0" hangingPunct="1">
        <a:spcBef>
          <a:spcPct val="20000"/>
        </a:spcBef>
        <a:buFont typeface="Arial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2845056" indent="-189671" algn="l" defTabSz="758681" rtl="0" eaLnBrk="1" latinLnBrk="0" hangingPunct="1">
        <a:spcBef>
          <a:spcPct val="20000"/>
        </a:spcBef>
        <a:buFont typeface="Arial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224396" indent="-189671" algn="l" defTabSz="758681" rtl="0" eaLnBrk="1" latinLnBrk="0" hangingPunct="1">
        <a:spcBef>
          <a:spcPct val="20000"/>
        </a:spcBef>
        <a:buFont typeface="Arial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1pPr>
      <a:lvl2pPr marL="379341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2pPr>
      <a:lvl3pPr marL="758681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3pPr>
      <a:lvl4pPr marL="1138023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4pPr>
      <a:lvl5pPr marL="1517363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5pPr>
      <a:lvl6pPr marL="1896704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6pPr>
      <a:lvl7pPr marL="2276045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7pPr>
      <a:lvl8pPr marL="2655385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8pPr>
      <a:lvl9pPr marL="3034727" algn="l" defTabSz="758681" rtl="0" eaLnBrk="1" latinLnBrk="0" hangingPunct="1">
        <a:defRPr sz="1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0D39B-0FDC-4C4A-BC91-08EE11F38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2858" t="150" r="29882" b="-46"/>
          <a:stretch/>
        </p:blipFill>
        <p:spPr>
          <a:xfrm>
            <a:off x="10608000" y="0"/>
            <a:ext cx="1584000" cy="687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58F47-73B5-B345-A2A8-E8765DB2E52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959"/>
            <a:ext cx="1524000" cy="3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5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</p:sldLayoutIdLst>
  <p:transition spd="med">
    <p:pull/>
  </p:transition>
  <p:hf hdr="0"/>
  <p:txStyles>
    <p:titleStyle>
      <a:lvl1pPr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18" Type="http://schemas.openxmlformats.org/officeDocument/2006/relationships/image" Target="../media/image4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" Type="http://schemas.openxmlformats.org/officeDocument/2006/relationships/image" Target="../media/image33.jp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19" Type="http://schemas.openxmlformats.org/officeDocument/2006/relationships/image" Target="../media/image50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image" Target="../media/image52.jpg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g"/><Relationship Id="rId18" Type="http://schemas.openxmlformats.org/officeDocument/2006/relationships/image" Target="../media/image8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jpg"/><Relationship Id="rId17" Type="http://schemas.openxmlformats.org/officeDocument/2006/relationships/image" Target="../media/image84.jpg"/><Relationship Id="rId2" Type="http://schemas.openxmlformats.org/officeDocument/2006/relationships/image" Target="../media/image69.jpg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5" Type="http://schemas.openxmlformats.org/officeDocument/2006/relationships/image" Target="../media/image82.jpg"/><Relationship Id="rId10" Type="http://schemas.openxmlformats.org/officeDocument/2006/relationships/image" Target="../media/image77.jpg"/><Relationship Id="rId19" Type="http://schemas.openxmlformats.org/officeDocument/2006/relationships/image" Target="../media/image86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Relationship Id="rId14" Type="http://schemas.openxmlformats.org/officeDocument/2006/relationships/image" Target="../media/image8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99.jpg"/><Relationship Id="rId18" Type="http://schemas.openxmlformats.org/officeDocument/2006/relationships/image" Target="../media/image10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12" Type="http://schemas.openxmlformats.org/officeDocument/2006/relationships/image" Target="../media/image98.jpg"/><Relationship Id="rId17" Type="http://schemas.openxmlformats.org/officeDocument/2006/relationships/image" Target="../media/image103.jpg"/><Relationship Id="rId2" Type="http://schemas.openxmlformats.org/officeDocument/2006/relationships/image" Target="../media/image88.jpg"/><Relationship Id="rId16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11" Type="http://schemas.openxmlformats.org/officeDocument/2006/relationships/image" Target="../media/image97.jpg"/><Relationship Id="rId5" Type="http://schemas.openxmlformats.org/officeDocument/2006/relationships/image" Target="../media/image91.jpg"/><Relationship Id="rId15" Type="http://schemas.openxmlformats.org/officeDocument/2006/relationships/image" Target="../media/image101.jpg"/><Relationship Id="rId10" Type="http://schemas.openxmlformats.org/officeDocument/2006/relationships/image" Target="../media/image96.jpg"/><Relationship Id="rId19" Type="http://schemas.openxmlformats.org/officeDocument/2006/relationships/image" Target="../media/image105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Relationship Id="rId14" Type="http://schemas.openxmlformats.org/officeDocument/2006/relationships/image" Target="../media/image10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afni.nimh.nih.gov/" TargetMode="External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CE46B-2312-1F41-AD1F-D02AD6F884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388" y="319088"/>
            <a:ext cx="12012612" cy="1108075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активности мозга у подростков, связанной с устным счетом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ADB1578-5079-8F40-8AA7-A92AEA1370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75878" y="4209097"/>
            <a:ext cx="4138726" cy="2648903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Выполнила:</a:t>
            </a:r>
          </a:p>
          <a:p>
            <a:pPr marL="50800" indent="0">
              <a:buNone/>
            </a:pP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Устякина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Юлия, ученица 10 А класса МБОУ ЦО № 5 имени Героя России Максима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Сураева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080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Наставник: Окорокова Ю. М., учитель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математики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МБОУ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ЦО № 5 имени Героя России Максима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Сураева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47" y="1659222"/>
            <a:ext cx="4536831" cy="41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28286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12" y="1042413"/>
            <a:ext cx="1359881" cy="1613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4" y="1042413"/>
            <a:ext cx="1914507" cy="1613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16" y="2713322"/>
            <a:ext cx="1377777" cy="1630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8" y="2717271"/>
            <a:ext cx="1930333" cy="1626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16" y="4402502"/>
            <a:ext cx="1375090" cy="1633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0" y="4397065"/>
            <a:ext cx="1931231" cy="1627632"/>
          </a:xfrm>
          <a:prstGeom prst="rect">
            <a:avLst/>
          </a:prstGeom>
        </p:spPr>
      </p:pic>
      <p:sp>
        <p:nvSpPr>
          <p:cNvPr id="13" name="Google Shape;281;p2">
            <a:extLst>
              <a:ext uri="{FF2B5EF4-FFF2-40B4-BE49-F238E27FC236}">
                <a16:creationId xmlns:a16="http://schemas.microsoft.com/office/drawing/2014/main" id="{16B7C90D-5465-4153-93D2-055CA78E7349}"/>
              </a:ext>
            </a:extLst>
          </p:cNvPr>
          <p:cNvSpPr/>
          <p:nvPr/>
        </p:nvSpPr>
        <p:spPr>
          <a:xfrm>
            <a:off x="3593149" y="99972"/>
            <a:ext cx="444148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Сложение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4964" y="642538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1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80" y="1041133"/>
            <a:ext cx="1916026" cy="1614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56" y="1041132"/>
            <a:ext cx="1372159" cy="1614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74" y="1034030"/>
            <a:ext cx="1924454" cy="1621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28" y="1031870"/>
            <a:ext cx="1307591" cy="16240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80" y="2713322"/>
            <a:ext cx="1935018" cy="16308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56" y="2713321"/>
            <a:ext cx="1372159" cy="1630823"/>
          </a:xfrm>
          <a:prstGeom prst="rect">
            <a:avLst/>
          </a:prstGeom>
        </p:spPr>
      </p:pic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75EE4E95-CC45-408A-A5AE-B60AEA458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80" y="4397065"/>
            <a:ext cx="2068285" cy="16276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59" y="4397064"/>
            <a:ext cx="1371760" cy="16276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54580" y="650772"/>
            <a:ext cx="1159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2 уровень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21174" y="642538"/>
            <a:ext cx="1159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3 уровень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74" y="2717271"/>
            <a:ext cx="1930331" cy="16268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63" y="2717271"/>
            <a:ext cx="1371120" cy="16268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74" y="4387739"/>
            <a:ext cx="1942298" cy="16369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63" y="4387739"/>
            <a:ext cx="1379620" cy="16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29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2d/a8/c7/2da8c7e362241458b0ed03ecf54377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01" y="1547217"/>
            <a:ext cx="4911471" cy="39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81;p2">
            <a:extLst>
              <a:ext uri="{FF2B5EF4-FFF2-40B4-BE49-F238E27FC236}">
                <a16:creationId xmlns:a16="http://schemas.microsoft.com/office/drawing/2014/main" id="{16B7C90D-5465-4153-93D2-055CA78E7349}"/>
              </a:ext>
            </a:extLst>
          </p:cNvPr>
          <p:cNvSpPr/>
          <p:nvPr/>
        </p:nvSpPr>
        <p:spPr>
          <a:xfrm>
            <a:off x="3629725" y="155448"/>
            <a:ext cx="444148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Сложение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5749" y="1413373"/>
            <a:ext cx="418795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Итого: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при сложении чисел у подростков наблюдается активация следующих структур головного мозга: нижней теменной доли, лимбической системы, надкраевая извилина, дорсолатеральной префронтальной коры, височной доли, орбитофронтальной коры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8993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6" y="2803708"/>
            <a:ext cx="1452434" cy="1601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79" y="2803708"/>
            <a:ext cx="1900276" cy="1601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6" y="1129963"/>
            <a:ext cx="1326933" cy="1574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51" y="1129963"/>
            <a:ext cx="1896104" cy="1574444"/>
          </a:xfrm>
          <a:prstGeom prst="rect">
            <a:avLst/>
          </a:prstGeom>
        </p:spPr>
      </p:pic>
      <p:sp>
        <p:nvSpPr>
          <p:cNvPr id="11" name="Google Shape;281;p2">
            <a:extLst>
              <a:ext uri="{FF2B5EF4-FFF2-40B4-BE49-F238E27FC236}">
                <a16:creationId xmlns:a16="http://schemas.microsoft.com/office/drawing/2014/main" id="{6E969E18-F2C4-4345-8509-9FA32A81DB84}"/>
              </a:ext>
            </a:extLst>
          </p:cNvPr>
          <p:cNvSpPr/>
          <p:nvPr/>
        </p:nvSpPr>
        <p:spPr>
          <a:xfrm>
            <a:off x="3431499" y="127461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Вычитание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66" y="1129963"/>
            <a:ext cx="1304767" cy="1548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33" y="1133856"/>
            <a:ext cx="1864225" cy="1544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41" y="1125466"/>
            <a:ext cx="1308555" cy="1552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96" y="1125466"/>
            <a:ext cx="1829142" cy="15526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66" y="2779800"/>
            <a:ext cx="1369922" cy="16254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14" y="2779799"/>
            <a:ext cx="1928644" cy="16254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66" y="4506946"/>
            <a:ext cx="1369922" cy="16254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21" y="4506945"/>
            <a:ext cx="1928647" cy="16254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41" y="2779799"/>
            <a:ext cx="1381706" cy="16254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94" y="2779799"/>
            <a:ext cx="1928644" cy="16254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92" y="4506945"/>
            <a:ext cx="1928646" cy="16394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41" y="4506946"/>
            <a:ext cx="1381706" cy="163943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64964" y="642538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1 уровень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403651" y="685216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3 уровень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532811" y="68971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2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006261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c9/ff/dd/c9ffdd61e8d63561d18ed89d2a6f0a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95" y="1691640"/>
            <a:ext cx="4518863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81;p2">
            <a:extLst>
              <a:ext uri="{FF2B5EF4-FFF2-40B4-BE49-F238E27FC236}">
                <a16:creationId xmlns:a16="http://schemas.microsoft.com/office/drawing/2014/main" id="{6E969E18-F2C4-4345-8509-9FA32A81DB84}"/>
              </a:ext>
            </a:extLst>
          </p:cNvPr>
          <p:cNvSpPr/>
          <p:nvPr/>
        </p:nvSpPr>
        <p:spPr>
          <a:xfrm>
            <a:off x="3431499" y="127461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Вычитание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4661" y="1605397"/>
            <a:ext cx="35757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Итого: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при вычитании активны дорсолатеральная префронтальная кора, нижней теменной доли, внутритеменной борозды,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оперкулум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орбитофронтальная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кора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06711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17" y="1119984"/>
            <a:ext cx="1845396" cy="16008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1" y="2859106"/>
            <a:ext cx="1349171" cy="16008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07" y="2858567"/>
            <a:ext cx="1900706" cy="16019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1" y="4598227"/>
            <a:ext cx="1349171" cy="160082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62" y="4597151"/>
            <a:ext cx="1900706" cy="1601905"/>
          </a:xfrm>
          <a:prstGeom prst="rect">
            <a:avLst/>
          </a:prstGeom>
        </p:spPr>
      </p:pic>
      <p:sp>
        <p:nvSpPr>
          <p:cNvPr id="12" name="Google Shape;281;p2">
            <a:extLst>
              <a:ext uri="{FF2B5EF4-FFF2-40B4-BE49-F238E27FC236}">
                <a16:creationId xmlns:a16="http://schemas.microsoft.com/office/drawing/2014/main" id="{0E35220A-20B7-4A27-9A78-A31D0AAEA34A}"/>
              </a:ext>
            </a:extLst>
          </p:cNvPr>
          <p:cNvSpPr/>
          <p:nvPr/>
        </p:nvSpPr>
        <p:spPr>
          <a:xfrm>
            <a:off x="3431499" y="127461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Умножение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1" y="1119984"/>
            <a:ext cx="1349171" cy="1600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98" y="1119984"/>
            <a:ext cx="1349171" cy="1600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9" y="1119984"/>
            <a:ext cx="1899431" cy="1600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35" y="1119984"/>
            <a:ext cx="1349171" cy="16008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06" y="1119985"/>
            <a:ext cx="1899430" cy="16008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98" y="2858567"/>
            <a:ext cx="1349171" cy="16008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9" y="2858567"/>
            <a:ext cx="1899431" cy="16008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98" y="4597151"/>
            <a:ext cx="1350077" cy="16019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9" y="4597150"/>
            <a:ext cx="1899431" cy="16019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35" y="2858568"/>
            <a:ext cx="1349171" cy="16008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06" y="2858568"/>
            <a:ext cx="1899431" cy="16008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36" y="4597150"/>
            <a:ext cx="1416172" cy="16019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0" y="4597150"/>
            <a:ext cx="1856717" cy="160190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64964" y="642538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1 уровень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55298" y="685063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2 уровень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375035" y="685063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3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921660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2">
            <a:extLst>
              <a:ext uri="{FF2B5EF4-FFF2-40B4-BE49-F238E27FC236}">
                <a16:creationId xmlns:a16="http://schemas.microsoft.com/office/drawing/2014/main" id="{0E35220A-20B7-4A27-9A78-A31D0AAEA34A}"/>
              </a:ext>
            </a:extLst>
          </p:cNvPr>
          <p:cNvSpPr/>
          <p:nvPr/>
        </p:nvSpPr>
        <p:spPr>
          <a:xfrm>
            <a:off x="3431499" y="127461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Умножение </a:t>
            </a:r>
          </a:p>
        </p:txBody>
      </p:sp>
      <p:pic>
        <p:nvPicPr>
          <p:cNvPr id="3074" name="Picture 2" descr="https://i.pinimg.com/564x/c3/00/d7/c300d716e79a0e262563831a95f4c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71" y="1746504"/>
            <a:ext cx="5346073" cy="32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1741" y="1641973"/>
            <a:ext cx="35757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Итого: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при умножении активируется теменная доля, таламус,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орбитофронтальная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кора, дорсолатеральная префронтальная кора, затылочная доля,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оперкулум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4628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66" y="1067040"/>
            <a:ext cx="1896563" cy="15984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2" y="1067040"/>
            <a:ext cx="1346909" cy="1598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2" y="4435245"/>
            <a:ext cx="1318148" cy="1564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4434978"/>
            <a:ext cx="1926269" cy="1564287"/>
          </a:xfrm>
          <a:prstGeom prst="rect">
            <a:avLst/>
          </a:prstGeom>
        </p:spPr>
      </p:pic>
      <p:sp>
        <p:nvSpPr>
          <p:cNvPr id="15" name="Google Shape;281;p2">
            <a:extLst>
              <a:ext uri="{FF2B5EF4-FFF2-40B4-BE49-F238E27FC236}">
                <a16:creationId xmlns:a16="http://schemas.microsoft.com/office/drawing/2014/main" id="{87E8A6AB-BFE1-4AB5-9EF9-90CA78969966}"/>
              </a:ext>
            </a:extLst>
          </p:cNvPr>
          <p:cNvSpPr/>
          <p:nvPr/>
        </p:nvSpPr>
        <p:spPr>
          <a:xfrm>
            <a:off x="3431499" y="72597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Деление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2" y="2768205"/>
            <a:ext cx="1318148" cy="1564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2768205"/>
            <a:ext cx="1926269" cy="15640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04" y="1040378"/>
            <a:ext cx="1352166" cy="16043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70" y="1040377"/>
            <a:ext cx="1905943" cy="1604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04" y="2768205"/>
            <a:ext cx="1443311" cy="15640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19" y="2768205"/>
            <a:ext cx="2023294" cy="15640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24" y="4423615"/>
            <a:ext cx="1337525" cy="1587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50" y="4423615"/>
            <a:ext cx="1913264" cy="15756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27" y="1035910"/>
            <a:ext cx="1939098" cy="16157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91" y="1033515"/>
            <a:ext cx="1368661" cy="16181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91" y="2787773"/>
            <a:ext cx="1283193" cy="15225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557" y="2787146"/>
            <a:ext cx="1801368" cy="15181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91" y="4434978"/>
            <a:ext cx="1283193" cy="156428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14" y="4423615"/>
            <a:ext cx="1834611" cy="157565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47812" y="64797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1 уровень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92526" y="64797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2 уровень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403651" y="64797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3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303711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2">
            <a:extLst>
              <a:ext uri="{FF2B5EF4-FFF2-40B4-BE49-F238E27FC236}">
                <a16:creationId xmlns:a16="http://schemas.microsoft.com/office/drawing/2014/main" id="{87E8A6AB-BFE1-4AB5-9EF9-90CA78969966}"/>
              </a:ext>
            </a:extLst>
          </p:cNvPr>
          <p:cNvSpPr/>
          <p:nvPr/>
        </p:nvSpPr>
        <p:spPr>
          <a:xfrm>
            <a:off x="3431499" y="72597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Результаты: Деление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9253" y="1660261"/>
            <a:ext cx="338372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Итого: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при делении активны теменная доля, островковая кора, височная доля, затылочная доля,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дорсолотеральная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префронтальная кора, лобная доля</a:t>
            </a:r>
          </a:p>
          <a:p>
            <a:pPr lvl="0"/>
            <a:endParaRPr lang="ru-RU" dirty="0"/>
          </a:p>
        </p:txBody>
      </p:sp>
      <p:pic>
        <p:nvPicPr>
          <p:cNvPr id="4100" name="Picture 4" descr="https://i.pinimg.com/564x/bc/89/7c/bc897c914c753731b1ac2060f784b8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393" r="-5996" b="24736"/>
          <a:stretch/>
        </p:blipFill>
        <p:spPr bwMode="auto">
          <a:xfrm>
            <a:off x="6007735" y="1480965"/>
            <a:ext cx="4041521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9390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320F08-5B40-456C-A0A6-CA16189D2D5D}"/>
              </a:ext>
            </a:extLst>
          </p:cNvPr>
          <p:cNvSpPr txBox="1"/>
          <p:nvPr/>
        </p:nvSpPr>
        <p:spPr>
          <a:xfrm>
            <a:off x="159025" y="159026"/>
            <a:ext cx="6096001" cy="667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ru-RU" sz="2000" b="1" kern="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необходимого числа наблюдений.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 мудрость статистики состоит в том, что по части можно судить о целом. Эта часть - выборочная совокупность должна быть репрезентативна, т.е. представительна по отношению к генеральной совокупности по количеству и качеству.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оптимального объема выборки в комплексных исследованиях затруднено тем обстоятельством, что единицы исследуемых совокупностей характеризуются множеством учетных признаков (трудность), так как изучается комплекс показателей различных групп населения и комплекс факторов, на них воздействующих. Существующие формулы для расчета необходимого числа наблюдений основываются на конкретном единственном признаке. Вести расчет по всем исследуемым признакам невозможно.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A75811-E593-453D-8A02-E29FD7F4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48" y="596349"/>
            <a:ext cx="5645427" cy="437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083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Медицина Древнего Египта: гигиена, магия и скальпель | Северный мая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281;p2">
            <a:extLst>
              <a:ext uri="{FF2B5EF4-FFF2-40B4-BE49-F238E27FC236}">
                <a16:creationId xmlns:a16="http://schemas.microsoft.com/office/drawing/2014/main" id="{8BC80A3A-B82E-4D31-ADF4-4E5F5CDF982A}"/>
              </a:ext>
            </a:extLst>
          </p:cNvPr>
          <p:cNvSpPr/>
          <p:nvPr/>
        </p:nvSpPr>
        <p:spPr>
          <a:xfrm>
            <a:off x="2960915" y="346605"/>
            <a:ext cx="627017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Заключение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077F9-1BC2-42A8-B76E-9FDB9B6B802A}"/>
              </a:ext>
            </a:extLst>
          </p:cNvPr>
          <p:cNvSpPr txBox="1"/>
          <p:nvPr/>
        </p:nvSpPr>
        <p:spPr>
          <a:xfrm>
            <a:off x="396240" y="1144614"/>
            <a:ext cx="1139952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 помощью проведенного анализа данных активации мозга подростков при разных видах вычислений были выявлены задействуемые при </a:t>
            </a:r>
            <a:r>
              <a:rPr lang="ru-RU" sz="1600" dirty="0" err="1"/>
              <a:t>арифметичеких</a:t>
            </a:r>
            <a:r>
              <a:rPr lang="ru-RU" sz="1600" dirty="0"/>
              <a:t> вычислениях зоны. Основываясь на результатах, можно сделать следующие </a:t>
            </a:r>
            <a:r>
              <a:rPr lang="ru-RU" sz="1600" b="1" dirty="0"/>
              <a:t>выводы</a:t>
            </a:r>
            <a:r>
              <a:rPr lang="ru-RU" sz="1600" dirty="0"/>
              <a:t>:</a:t>
            </a:r>
          </a:p>
          <a:p>
            <a:r>
              <a:rPr lang="ru-RU" sz="1600" b="1" dirty="0"/>
              <a:t> </a:t>
            </a:r>
            <a:endParaRPr lang="ru-R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Вычисления в уме у подростков выполняются с помощью структур головного мозга, задействуемых в распознавании символов, использовании алгоритмов, рабочей памяти, принятии решений, абстрактном мышлении, планировании, формировании поведенческих реакций, процессах интеграции и комбинации различных информационных потоков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Структуры, наиболее часто активизирующиеся при всех исследованных операциях: дорсолатеральная префронтальная кора, височная доля, оперкулум, островковая кора, теменная доля, внутритеменная борозда, затылочная доля.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Выполнение арифметических действий подразумевает распознавание символов, применение вычислительных алгоритмов, использование кристаллизующегося и подвижного интеллекта, удержание информации и принятие решений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Для всех видов вычислений на первом уровне сложности характерна схожая зависимость активации зон мозга: на более лёгких уровнях меньше активных и статистически значимых кластеров.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Результаты данного проекта показывают сложное функциональное устройство работы мозга, связанное с вычислениями в уме. Для того чтобы использовать данные результаты для дополнения существующих теорий, нужно увеличить размер выборки и использовать более продвинутые методы анализа. </a:t>
            </a:r>
          </a:p>
          <a:p>
            <a:pPr lvl="0"/>
            <a:r>
              <a:rPr lang="ru-RU" sz="1600" dirty="0"/>
              <a:t> </a:t>
            </a:r>
          </a:p>
          <a:p>
            <a:pPr marL="342900" marR="0" lvl="0" indent="-342900" algn="just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52661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1;p2"/>
          <p:cNvSpPr/>
          <p:nvPr/>
        </p:nvSpPr>
        <p:spPr>
          <a:xfrm>
            <a:off x="310896" y="254346"/>
            <a:ext cx="39867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800" dirty="0">
                <a:solidFill>
                  <a:srgbClr val="1F497D"/>
                </a:solidFill>
              </a:rPr>
              <a:t>Цель исследования: 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913A121-B5B9-4B36-868B-086A76B928DB}"/>
              </a:ext>
            </a:extLst>
          </p:cNvPr>
          <p:cNvSpPr txBox="1">
            <a:spLocks/>
          </p:cNvSpPr>
          <p:nvPr/>
        </p:nvSpPr>
        <p:spPr>
          <a:xfrm>
            <a:off x="386862" y="1428145"/>
            <a:ext cx="8466992" cy="4580109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105000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37188-9FCA-41C4-B69D-10BE1D547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998" y="1252855"/>
            <a:ext cx="3417155" cy="2852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2FD68-8CC4-4742-9199-290A780A2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" y="5012847"/>
            <a:ext cx="12036030" cy="1785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352" y="654908"/>
            <a:ext cx="5248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Выявить зоны мозга, активирующиеся при выполнении математических операций: сложения, вычитания, умножения и деления на разных уровнях сложности.</a:t>
            </a:r>
          </a:p>
        </p:txBody>
      </p:sp>
      <p:sp>
        <p:nvSpPr>
          <p:cNvPr id="9" name="Google Shape;281;p2"/>
          <p:cNvSpPr/>
          <p:nvPr/>
        </p:nvSpPr>
        <p:spPr>
          <a:xfrm>
            <a:off x="310896" y="1973985"/>
            <a:ext cx="173736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800" dirty="0">
                <a:solidFill>
                  <a:srgbClr val="1F497D"/>
                </a:solidFill>
              </a:rPr>
              <a:t>Задачи: 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312" y="2404872"/>
            <a:ext cx="7946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Проанализировать функциональные снимки магнитно-резонансного томографа (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</a:rPr>
              <a:t>фМРТ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) из готового дата сета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Выявить активирующиеся зоны головного мозга у группы подростков европейской культуры образования (12-16 лет) при выполнении сложения, вычитания, умножения, деления на трех уровнях сложности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Обобщить результаты, определить наиболее статистически значимые активные кластеры, чаще всего задействуемые при данном виде вычислений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80199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6238" y="1028780"/>
            <a:ext cx="916957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Arsalidou, M.,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Pawliw-Levac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M., Sadeghi, M., &amp; Pascual-Leone, J. (2018). Brain areas associated with numbers and calculations in children: Meta-analyses of fMRI studies. Developmental Cognitive Neuroscience, 30, 239-250.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doi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 10.1016/j.dcn.2017.08.002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Mathieu, R.,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Epinat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-Duclos, J.,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Léone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J., Fayol, M.,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Thevenot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C., &amp; Prado, J. (2018). Hippocampal spatial mechanisms relate to the development of arithmetic symbol processing in children. Developmental Cognitive Neuroscience, 30, 324-332.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doi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 10.1016/j.dcn.2017.06.001</a:t>
            </a:r>
            <a:endParaRPr lang="ru-RU" sz="2000" u="sng" dirty="0"/>
          </a:p>
          <a:p>
            <a:pPr marL="285750" lvl="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Li, M., Liu, D., Li, M., Dong, W., Huang, Y., &amp; Chen, Q. (2018). Addition and subtraction but not multiplication and division cause shifts of spatial attention. </a:t>
            </a:r>
            <a:r>
              <a:rPr lang="en-US" sz="2000" i="1" dirty="0"/>
              <a:t>Frontiers in Human Neuroscience</a:t>
            </a:r>
            <a:r>
              <a:rPr lang="en-US" sz="2000" dirty="0"/>
              <a:t>, </a:t>
            </a:r>
            <a:r>
              <a:rPr lang="en-US" sz="2000" i="1" dirty="0"/>
              <a:t>12</a:t>
            </a:r>
            <a:r>
              <a:rPr lang="en-US" sz="2000" dirty="0"/>
              <a:t>, 183</a:t>
            </a:r>
            <a:endParaRPr lang="ru-RU" sz="2000" dirty="0"/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Artemenko</a:t>
            </a:r>
            <a:r>
              <a:rPr lang="en-US" sz="2000" dirty="0"/>
              <a:t>, C., </a:t>
            </a:r>
            <a:r>
              <a:rPr lang="en-US" sz="2000" dirty="0" err="1"/>
              <a:t>Soltanlou</a:t>
            </a:r>
            <a:r>
              <a:rPr lang="en-US" sz="2000" dirty="0"/>
              <a:t>, M., </a:t>
            </a:r>
            <a:r>
              <a:rPr lang="en-US" sz="2000" dirty="0" err="1"/>
              <a:t>Ehlis</a:t>
            </a:r>
            <a:r>
              <a:rPr lang="en-US" sz="2000" dirty="0"/>
              <a:t>, A. C., </a:t>
            </a:r>
            <a:r>
              <a:rPr lang="en-US" sz="2000" dirty="0" err="1"/>
              <a:t>Nuerk</a:t>
            </a:r>
            <a:r>
              <a:rPr lang="en-US" sz="2000" dirty="0"/>
              <a:t>, H. C., &amp; </a:t>
            </a:r>
            <a:r>
              <a:rPr lang="en-US" sz="2000" dirty="0" err="1"/>
              <a:t>Dresler</a:t>
            </a:r>
            <a:r>
              <a:rPr lang="en-US" sz="2000" dirty="0"/>
              <a:t>, T. (2018). The neural correlates of mental arithmetic in adolescents: a longitudinal </a:t>
            </a:r>
            <a:r>
              <a:rPr lang="en-US" sz="2000" dirty="0" err="1"/>
              <a:t>fNIRS</a:t>
            </a:r>
            <a:r>
              <a:rPr lang="en-US" sz="2000" dirty="0"/>
              <a:t> study. </a:t>
            </a:r>
            <a:r>
              <a:rPr lang="en-US" sz="2000" i="1" dirty="0"/>
              <a:t>Behavioral and brain functions</a:t>
            </a:r>
            <a:r>
              <a:rPr lang="en-US" sz="2000" dirty="0"/>
              <a:t>, </a:t>
            </a:r>
            <a:r>
              <a:rPr lang="en-US" sz="2000" i="1" dirty="0"/>
              <a:t>14</a:t>
            </a:r>
            <a:r>
              <a:rPr lang="en-US" sz="2000" dirty="0"/>
              <a:t>(1), 1-13.</a:t>
            </a:r>
            <a:endParaRPr lang="ru-RU" sz="2000" dirty="0"/>
          </a:p>
          <a:p>
            <a:pPr marL="285750" lvl="0" indent="-285750"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Crollen</a:t>
            </a:r>
            <a:r>
              <a:rPr lang="en-US" sz="2000" dirty="0"/>
              <a:t>, V., </a:t>
            </a:r>
            <a:r>
              <a:rPr lang="en-US" sz="2000" dirty="0" err="1"/>
              <a:t>Lazzouni</a:t>
            </a:r>
            <a:r>
              <a:rPr lang="en-US" sz="2000" dirty="0"/>
              <a:t>, L., </a:t>
            </a:r>
            <a:r>
              <a:rPr lang="en-US" sz="2000" dirty="0" err="1"/>
              <a:t>Rezk</a:t>
            </a:r>
            <a:r>
              <a:rPr lang="en-US" sz="2000" dirty="0"/>
              <a:t>, M., </a:t>
            </a:r>
            <a:r>
              <a:rPr lang="en-US" sz="2000" dirty="0" err="1"/>
              <a:t>Bellemare</a:t>
            </a:r>
            <a:r>
              <a:rPr lang="en-US" sz="2000" dirty="0"/>
              <a:t>, A., </a:t>
            </a:r>
            <a:r>
              <a:rPr lang="en-US" sz="2000" dirty="0" err="1"/>
              <a:t>Lepore</a:t>
            </a:r>
            <a:r>
              <a:rPr lang="en-US" sz="2000" dirty="0"/>
              <a:t>, F., Noël, M. P., ... &amp; </a:t>
            </a:r>
            <a:r>
              <a:rPr lang="en-US" sz="2000" dirty="0" err="1"/>
              <a:t>Collignon</a:t>
            </a:r>
            <a:r>
              <a:rPr lang="en-US" sz="2000" dirty="0"/>
              <a:t>, O. (2019). Recruitment of the occipital cortex by arithmetic processing follows computational bias in the congenitally blind. </a:t>
            </a:r>
            <a:r>
              <a:rPr lang="ru-RU" sz="2000" i="1" dirty="0" err="1"/>
              <a:t>Neuroimage</a:t>
            </a:r>
            <a:r>
              <a:rPr lang="ru-RU" sz="2000" dirty="0"/>
              <a:t>, </a:t>
            </a:r>
            <a:r>
              <a:rPr lang="ru-RU" sz="2000" i="1" dirty="0"/>
              <a:t>186</a:t>
            </a:r>
            <a:r>
              <a:rPr lang="ru-RU" sz="2000" dirty="0"/>
              <a:t>, 549-556.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endParaRPr lang="ru-RU" sz="2000" dirty="0"/>
          </a:p>
          <a:p>
            <a:pPr marL="285750" lvl="0" indent="-285750">
              <a:buClrTx/>
              <a:buFont typeface="Arial" panose="020B0604020202020204" pitchFamily="34" charset="0"/>
              <a:buChar char="•"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281;p2">
            <a:extLst>
              <a:ext uri="{FF2B5EF4-FFF2-40B4-BE49-F238E27FC236}">
                <a16:creationId xmlns:a16="http://schemas.microsoft.com/office/drawing/2014/main" id="{8BC80A3A-B82E-4D31-ADF4-4E5F5CDF982A}"/>
              </a:ext>
            </a:extLst>
          </p:cNvPr>
          <p:cNvSpPr/>
          <p:nvPr/>
        </p:nvSpPr>
        <p:spPr>
          <a:xfrm>
            <a:off x="-194681" y="437361"/>
            <a:ext cx="55574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Список литературы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827326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2"/>
          <p:cNvSpPr/>
          <p:nvPr/>
        </p:nvSpPr>
        <p:spPr>
          <a:xfrm>
            <a:off x="2614561" y="2590824"/>
            <a:ext cx="725281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Спасибо за внимание!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F32AC835-5612-484C-A759-94489310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5" y="3372030"/>
            <a:ext cx="1135495" cy="108237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67B7619-0FA2-4407-859C-3890205477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26820" r="18840" b="26380"/>
          <a:stretch/>
        </p:blipFill>
        <p:spPr>
          <a:xfrm>
            <a:off x="102371" y="2070417"/>
            <a:ext cx="1387752" cy="1040814"/>
          </a:xfrm>
          <a:prstGeom prst="rect">
            <a:avLst/>
          </a:prstGeom>
        </p:spPr>
      </p:pic>
      <p:sp>
        <p:nvSpPr>
          <p:cNvPr id="12" name="Google Shape;270;p1"/>
          <p:cNvSpPr/>
          <p:nvPr/>
        </p:nvSpPr>
        <p:spPr>
          <a:xfrm>
            <a:off x="0" y="4674"/>
            <a:ext cx="1592495" cy="1919021"/>
          </a:xfrm>
          <a:prstGeom prst="rect">
            <a:avLst/>
          </a:prstGeom>
          <a:solidFill>
            <a:srgbClr val="2A6099"/>
          </a:solidFill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27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778" y="212574"/>
            <a:ext cx="1184938" cy="1503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49229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2"/>
          <p:cNvPicPr preferRelativeResize="0"/>
          <p:nvPr/>
        </p:nvPicPr>
        <p:blipFill rotWithShape="1">
          <a:blip r:embed="rId3">
            <a:alphaModFix/>
          </a:blip>
          <a:srcRect l="856" t="61004" b="506"/>
          <a:stretch/>
        </p:blipFill>
        <p:spPr>
          <a:xfrm>
            <a:off x="2337244" y="3235622"/>
            <a:ext cx="7680036" cy="357922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2"/>
          <p:cNvSpPr txBox="1"/>
          <p:nvPr/>
        </p:nvSpPr>
        <p:spPr>
          <a:xfrm>
            <a:off x="6460005" y="6326466"/>
            <a:ext cx="2218357" cy="4668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Умножение</a:t>
            </a:r>
            <a:endParaRPr dirty="0"/>
          </a:p>
        </p:txBody>
      </p:sp>
      <p:sp>
        <p:nvSpPr>
          <p:cNvPr id="396" name="Google Shape;396;p12"/>
          <p:cNvSpPr txBox="1"/>
          <p:nvPr/>
        </p:nvSpPr>
        <p:spPr>
          <a:xfrm>
            <a:off x="3829522" y="6303710"/>
            <a:ext cx="1889449" cy="4616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Вычитание</a:t>
            </a:r>
            <a:endParaRPr dirty="0"/>
          </a:p>
        </p:txBody>
      </p:sp>
      <p:sp>
        <p:nvSpPr>
          <p:cNvPr id="397" name="Google Shape;397;p12"/>
          <p:cNvSpPr txBox="1"/>
          <p:nvPr/>
        </p:nvSpPr>
        <p:spPr>
          <a:xfrm>
            <a:off x="5254069" y="5719063"/>
            <a:ext cx="1846386" cy="4616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Сложение</a:t>
            </a:r>
            <a:endParaRPr dirty="0"/>
          </a:p>
        </p:txBody>
      </p:sp>
      <p:sp>
        <p:nvSpPr>
          <p:cNvPr id="394" name="Google Shape;394;p12"/>
          <p:cNvSpPr/>
          <p:nvPr/>
        </p:nvSpPr>
        <p:spPr>
          <a:xfrm>
            <a:off x="8275320" y="6243901"/>
            <a:ext cx="1902323" cy="61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Arsalidou</a:t>
            </a:r>
            <a:r>
              <a:rPr lang="ru-RU" sz="18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&amp; </a:t>
            </a:r>
            <a:r>
              <a:rPr lang="ru-RU" sz="16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Taylor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2011</a:t>
            </a:r>
            <a:endParaRPr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81;p2">
            <a:extLst>
              <a:ext uri="{FF2B5EF4-FFF2-40B4-BE49-F238E27FC236}">
                <a16:creationId xmlns:a16="http://schemas.microsoft.com/office/drawing/2014/main" id="{B73F3686-F262-40E0-A2BA-CA4DED905B87}"/>
              </a:ext>
            </a:extLst>
          </p:cNvPr>
          <p:cNvSpPr/>
          <p:nvPr/>
        </p:nvSpPr>
        <p:spPr>
          <a:xfrm>
            <a:off x="2892250" y="407119"/>
            <a:ext cx="64075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200" dirty="0">
                <a:solidFill>
                  <a:srgbClr val="1F497D"/>
                </a:solidFill>
              </a:rPr>
              <a:t>Гипотеза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950D56-23CE-4537-B708-A5141CE8DDF3}"/>
              </a:ext>
            </a:extLst>
          </p:cNvPr>
          <p:cNvSpPr txBox="1">
            <a:spLocks/>
          </p:cNvSpPr>
          <p:nvPr/>
        </p:nvSpPr>
        <p:spPr>
          <a:xfrm>
            <a:off x="2497607" y="5807158"/>
            <a:ext cx="10436357" cy="497734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105000"/>
            </a:pPr>
            <a:endParaRPr lang="ru-RU" sz="24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117DB8B-48A1-4D8A-97C5-F7DEB4C2D60F}"/>
              </a:ext>
            </a:extLst>
          </p:cNvPr>
          <p:cNvSpPr txBox="1">
            <a:spLocks/>
          </p:cNvSpPr>
          <p:nvPr/>
        </p:nvSpPr>
        <p:spPr>
          <a:xfrm>
            <a:off x="1646748" y="996662"/>
            <a:ext cx="9461922" cy="1060228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Гипотеза: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предполагаем, что у подростков при выполнении арифметических операций задействуются такие анатомические структуры головного мозга, как и в других мыслительных процессах: дорсолатеральная префронтальная кора, поясная кора, теменная доля.</a:t>
            </a:r>
          </a:p>
        </p:txBody>
      </p:sp>
    </p:spTree>
    <p:extLst>
      <p:ext uri="{BB962C8B-B14F-4D97-AF65-F5344CB8AC3E}">
        <p14:creationId xmlns:p14="http://schemas.microsoft.com/office/powerpoint/2010/main" val="338487454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1;p2"/>
          <p:cNvSpPr/>
          <p:nvPr/>
        </p:nvSpPr>
        <p:spPr>
          <a:xfrm>
            <a:off x="2055091" y="222016"/>
            <a:ext cx="771606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200" dirty="0">
                <a:solidFill>
                  <a:srgbClr val="1F497D"/>
                </a:solidFill>
              </a:rPr>
              <a:t>Методы: программное обеспечение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13A121-B5B9-4B36-868B-086A76B928DB}"/>
              </a:ext>
            </a:extLst>
          </p:cNvPr>
          <p:cNvSpPr txBox="1">
            <a:spLocks/>
          </p:cNvSpPr>
          <p:nvPr/>
        </p:nvSpPr>
        <p:spPr>
          <a:xfrm>
            <a:off x="365326" y="1133113"/>
            <a:ext cx="8471388" cy="3116979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Создание виртуальной машины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VMware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Установка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Linux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Ubuntu 20.04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в виртуальной машине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Установка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AFNI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для анализа МРТ данных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Установка дополнительных пакетов для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Python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и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R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1" name="Picture 3" descr="Изображение:Rlogo 2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44" y="4788222"/>
            <a:ext cx="1603845" cy="124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91356-DF1C-4D81-B5E3-8C8FA2302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451" y="300912"/>
            <a:ext cx="3305549" cy="2068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07971-D3F2-4DFB-A841-02C7AFAFA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735" y="3097374"/>
            <a:ext cx="3091073" cy="104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8DF1A-389A-4339-A776-C2981C95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89773" l="6628" r="95349">
                        <a14:foregroundMark x1="18140" y1="31061" x2="18140" y2="31061"/>
                        <a14:foregroundMark x1="24070" y1="67424" x2="24070" y2="67424"/>
                        <a14:foregroundMark x1="22907" y1="84848" x2="22907" y2="84848"/>
                        <a14:foregroundMark x1="6744" y1="54545" x2="6744" y2="54545"/>
                        <a14:foregroundMark x1="10698" y1="67424" x2="10698" y2="67424"/>
                        <a14:foregroundMark x1="22907" y1="26894" x2="22907" y2="26894"/>
                        <a14:foregroundMark x1="33605" y1="53409" x2="33605" y2="53409"/>
                        <a14:foregroundMark x1="46860" y1="49242" x2="46860" y2="49242"/>
                        <a14:foregroundMark x1="56744" y1="53409" x2="56744" y2="53409"/>
                        <a14:foregroundMark x1="68140" y1="50000" x2="68140" y2="50000"/>
                        <a14:foregroundMark x1="81977" y1="41288" x2="81977" y2="41288"/>
                        <a14:foregroundMark x1="95349" y1="51136" x2="95349" y2="511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589" y="4037053"/>
            <a:ext cx="3305549" cy="1014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781E7-6948-4D67-8CCE-F37C52F92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23" t="-1" r="1391" b="22660"/>
          <a:stretch/>
        </p:blipFill>
        <p:spPr>
          <a:xfrm>
            <a:off x="4459841" y="4166397"/>
            <a:ext cx="3456533" cy="23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7587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Медицина Древнего Египта: гигиена, магия и скальпель | Северный мая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Google Shape;281;p2"/>
          <p:cNvSpPr/>
          <p:nvPr/>
        </p:nvSpPr>
        <p:spPr>
          <a:xfrm>
            <a:off x="2982685" y="344516"/>
            <a:ext cx="627017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200" dirty="0">
                <a:solidFill>
                  <a:srgbClr val="1F497D"/>
                </a:solidFill>
              </a:rPr>
              <a:t>Методы</a:t>
            </a:r>
            <a:r>
              <a:rPr lang="en-US" sz="3200" dirty="0">
                <a:solidFill>
                  <a:srgbClr val="1F497D"/>
                </a:solidFill>
              </a:rPr>
              <a:t>: </a:t>
            </a:r>
            <a:r>
              <a:rPr lang="ru-RU" sz="3200" dirty="0">
                <a:solidFill>
                  <a:srgbClr val="1F497D"/>
                </a:solidFill>
              </a:rPr>
              <a:t>Участники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5309" y="2258913"/>
            <a:ext cx="7038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Подростки</a:t>
            </a:r>
          </a:p>
          <a:p>
            <a:pPr algn="ctr"/>
            <a:r>
              <a:rPr lang="ru-RU" sz="2000" dirty="0"/>
              <a:t>Правши без неврологических заболеваний</a:t>
            </a:r>
            <a:endParaRPr lang="en-US" sz="2000" dirty="0"/>
          </a:p>
          <a:p>
            <a:pPr algn="ctr"/>
            <a:r>
              <a:rPr lang="en-US" sz="2000" dirty="0"/>
              <a:t>13 -1</a:t>
            </a:r>
            <a:r>
              <a:rPr lang="ru-RU" sz="2000" dirty="0"/>
              <a:t>7</a:t>
            </a:r>
            <a:r>
              <a:rPr lang="en-US" sz="2000" dirty="0"/>
              <a:t> </a:t>
            </a:r>
            <a:r>
              <a:rPr lang="ru-RU" sz="2000" dirty="0"/>
              <a:t>лет</a:t>
            </a:r>
            <a:endParaRPr lang="en-US" sz="2000" dirty="0"/>
          </a:p>
          <a:p>
            <a:pPr algn="ctr"/>
            <a:r>
              <a:rPr lang="en-US" sz="2000" dirty="0"/>
              <a:t>(</a:t>
            </a:r>
            <a:r>
              <a:rPr lang="en-US" sz="2000" i="1" dirty="0"/>
              <a:t>n </a:t>
            </a:r>
            <a:r>
              <a:rPr lang="en-US" sz="2000" dirty="0"/>
              <a:t>= 1</a:t>
            </a:r>
            <a:r>
              <a:rPr lang="ru-RU" sz="2000" dirty="0"/>
              <a:t>4</a:t>
            </a:r>
            <a:r>
              <a:rPr lang="en-US" sz="2000" dirty="0"/>
              <a:t>, </a:t>
            </a:r>
            <a:r>
              <a:rPr lang="ru-RU" sz="2000" dirty="0"/>
              <a:t>8 женского пола</a:t>
            </a:r>
            <a:r>
              <a:rPr lang="en-US" sz="2000" dirty="0"/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05" t="1065" r="70" b="1849"/>
          <a:stretch/>
        </p:blipFill>
        <p:spPr>
          <a:xfrm>
            <a:off x="5583897" y="1152519"/>
            <a:ext cx="845191" cy="10570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9913A121-B5B9-4B36-868B-086A76B92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209" y="3734704"/>
            <a:ext cx="10273553" cy="2928630"/>
          </a:xfrm>
        </p:spPr>
        <p:txBody>
          <a:bodyPr anchor="t"/>
          <a:lstStyle/>
          <a:p>
            <a:pPr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Протокол исследования утвержден комитетом по этике НИУ ВШЭ</a:t>
            </a:r>
          </a:p>
          <a:p>
            <a:pPr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Подписание участниками формы согласия</a:t>
            </a:r>
          </a:p>
          <a:p>
            <a:pPr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Скрининговая форма о противопоказаниях</a:t>
            </a:r>
          </a:p>
          <a:p>
            <a:pPr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Денежное вознаграждение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Анатомическое МРТ изображение мозга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C1910B-1ED4-44F1-8A98-DF6B12897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95" y="5191530"/>
            <a:ext cx="1505987" cy="1449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9BBF6-F7A2-41B6-BF53-6CB164E9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4" y="5394730"/>
            <a:ext cx="1146587" cy="8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405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66;p15">
            <a:extLst>
              <a:ext uri="{FF2B5EF4-FFF2-40B4-BE49-F238E27FC236}">
                <a16:creationId xmlns:a16="http://schemas.microsoft.com/office/drawing/2014/main" id="{8A4B2C0C-0BC8-4451-8977-7F66C8775F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642" b="19287"/>
          <a:stretch/>
        </p:blipFill>
        <p:spPr>
          <a:xfrm>
            <a:off x="4802909" y="1865587"/>
            <a:ext cx="1551709" cy="89592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Google Shape;281;p2"/>
          <p:cNvSpPr/>
          <p:nvPr/>
        </p:nvSpPr>
        <p:spPr>
          <a:xfrm>
            <a:off x="2055091" y="222016"/>
            <a:ext cx="82804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200" dirty="0">
                <a:solidFill>
                  <a:srgbClr val="1F497D"/>
                </a:solidFill>
              </a:rPr>
              <a:t>Методы:</a:t>
            </a:r>
            <a:endParaRPr lang="en-US" sz="3200" dirty="0">
              <a:solidFill>
                <a:srgbClr val="1F497D"/>
              </a:solidFill>
            </a:endParaRPr>
          </a:p>
          <a:p>
            <a:pPr algn="ctr"/>
            <a:r>
              <a:rPr lang="ru-RU" sz="3200" dirty="0">
                <a:solidFill>
                  <a:srgbClr val="1F497D"/>
                </a:solidFill>
              </a:rPr>
              <a:t>Параметрическая Математическая Задача </a:t>
            </a:r>
            <a:endParaRPr lang="en-US" sz="3200" dirty="0">
              <a:solidFill>
                <a:schemeClr val="dk1"/>
              </a:solidFill>
            </a:endParaRPr>
          </a:p>
        </p:txBody>
      </p:sp>
      <p:pic>
        <p:nvPicPr>
          <p:cNvPr id="11" name="Google Shape;61;p14">
            <a:extLst>
              <a:ext uri="{FF2B5EF4-FFF2-40B4-BE49-F238E27FC236}">
                <a16:creationId xmlns:a16="http://schemas.microsoft.com/office/drawing/2014/main" id="{EA0AE939-13BD-4549-AFCB-61CF84FD350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352" y1="71838" x2="35352" y2="71838"/>
                        <a14:foregroundMark x1="41211" y1="76869" x2="41211" y2="76869"/>
                        <a14:foregroundMark x1="25635" y1="30818" x2="25635" y2="30818"/>
                        <a14:foregroundMark x1="36816" y1="25507" x2="36816" y2="25507"/>
                        <a14:foregroundMark x1="86279" y1="27324" x2="86279" y2="27324"/>
                      </a14:backgroundRemoval>
                    </a14:imgEffect>
                  </a14:imgLayer>
                </a14:imgProps>
              </a:ext>
            </a:extLst>
          </a:blip>
          <a:srcRect l="14485" t="10955" r="12203" b="17781"/>
          <a:stretch/>
        </p:blipFill>
        <p:spPr>
          <a:xfrm>
            <a:off x="212436" y="2148318"/>
            <a:ext cx="3717637" cy="245600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Google Shape;71;p16">
            <a:extLst>
              <a:ext uri="{FF2B5EF4-FFF2-40B4-BE49-F238E27FC236}">
                <a16:creationId xmlns:a16="http://schemas.microsoft.com/office/drawing/2014/main" id="{F19A5BAB-89A3-41E3-9144-E41098C8E2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253" b="16712"/>
          <a:stretch/>
        </p:blipFill>
        <p:spPr>
          <a:xfrm>
            <a:off x="5623944" y="2660072"/>
            <a:ext cx="1670628" cy="9744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Google Shape;81;p18">
            <a:extLst>
              <a:ext uri="{FF2B5EF4-FFF2-40B4-BE49-F238E27FC236}">
                <a16:creationId xmlns:a16="http://schemas.microsoft.com/office/drawing/2014/main" id="{BB314F65-8733-4914-B940-127A48BCDB5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90000" y="2222210"/>
            <a:ext cx="2678545" cy="23821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FFA4C0A6-3407-4E40-A8FA-BE07C2FDBD26}"/>
              </a:ext>
            </a:extLst>
          </p:cNvPr>
          <p:cNvSpPr txBox="1">
            <a:spLocks/>
          </p:cNvSpPr>
          <p:nvPr/>
        </p:nvSpPr>
        <p:spPr>
          <a:xfrm>
            <a:off x="259351" y="4862924"/>
            <a:ext cx="3670722" cy="497734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105000"/>
            </a:pPr>
            <a:r>
              <a:rPr lang="ru-RU" sz="2400" dirty="0"/>
              <a:t>Один правильный ответ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CEEBEFC-E01B-449F-A8D2-E87B12524830}"/>
              </a:ext>
            </a:extLst>
          </p:cNvPr>
          <p:cNvSpPr txBox="1">
            <a:spLocks/>
          </p:cNvSpPr>
          <p:nvPr/>
        </p:nvSpPr>
        <p:spPr>
          <a:xfrm>
            <a:off x="4608947" y="4862924"/>
            <a:ext cx="3408217" cy="932893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105000"/>
            </a:pPr>
            <a:r>
              <a:rPr lang="ru-RU" sz="2400" dirty="0"/>
              <a:t>Три уровня сложности для каждой операции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FBBEDD3-DB3F-4858-86FD-518160CED639}"/>
              </a:ext>
            </a:extLst>
          </p:cNvPr>
          <p:cNvSpPr txBox="1">
            <a:spLocks/>
          </p:cNvSpPr>
          <p:nvPr/>
        </p:nvSpPr>
        <p:spPr>
          <a:xfrm>
            <a:off x="8812223" y="4862924"/>
            <a:ext cx="3046535" cy="917491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/>
              </a:buClr>
              <a:buSzPct val="105000"/>
            </a:pPr>
            <a:r>
              <a:rPr lang="ru-RU" sz="2400" dirty="0"/>
              <a:t>Блоки контрольных заданий</a:t>
            </a:r>
          </a:p>
        </p:txBody>
      </p:sp>
      <p:pic>
        <p:nvPicPr>
          <p:cNvPr id="19" name="Google Shape;76;p17">
            <a:extLst>
              <a:ext uri="{FF2B5EF4-FFF2-40B4-BE49-F238E27FC236}">
                <a16:creationId xmlns:a16="http://schemas.microsoft.com/office/drawing/2014/main" id="{4BBA03F2-6728-4449-8C52-CDACD5175AE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6317" b="19648"/>
          <a:stretch/>
        </p:blipFill>
        <p:spPr>
          <a:xfrm>
            <a:off x="6459259" y="3568991"/>
            <a:ext cx="1557905" cy="97443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Google Shape;394;p12">
            <a:extLst>
              <a:ext uri="{FF2B5EF4-FFF2-40B4-BE49-F238E27FC236}">
                <a16:creationId xmlns:a16="http://schemas.microsoft.com/office/drawing/2014/main" id="{FD746507-EE1A-4DDD-84DC-D43AD8F24DF2}"/>
              </a:ext>
            </a:extLst>
          </p:cNvPr>
          <p:cNvSpPr/>
          <p:nvPr/>
        </p:nvSpPr>
        <p:spPr>
          <a:xfrm>
            <a:off x="9237096" y="6393979"/>
            <a:ext cx="3079595" cy="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Konopkina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&amp;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Arsalidou, 201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9</a:t>
            </a:r>
            <a:endParaRPr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8162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Медицина Древнего Египта: гигиена, магия и скальпель | Северный мая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697036" y="1642730"/>
            <a:ext cx="5162344" cy="2800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97036" y="1651197"/>
            <a:ext cx="0" cy="293586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55130" y="1651197"/>
            <a:ext cx="0" cy="293586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23055" y="1975949"/>
            <a:ext cx="7638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Подросток </a:t>
            </a:r>
            <a:r>
              <a:rPr lang="en-US" sz="1600" dirty="0"/>
              <a:t>01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08485" y="1983833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Подросток </a:t>
            </a:r>
            <a:r>
              <a:rPr lang="en-US" sz="1600" dirty="0"/>
              <a:t>02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7896208" y="2434327"/>
            <a:ext cx="4356" cy="960691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690059" y="1991754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Подросток 13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7733615" y="2614296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733615" y="3002655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7733615" y="3399118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359303" y="1967715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Подросток 14</a:t>
            </a:r>
            <a:endParaRPr lang="en-US" sz="1600" dirty="0"/>
          </a:p>
        </p:txBody>
      </p:sp>
      <p:sp>
        <p:nvSpPr>
          <p:cNvPr id="71" name="TextBox 70"/>
          <p:cNvSpPr txBox="1"/>
          <p:nvPr/>
        </p:nvSpPr>
        <p:spPr>
          <a:xfrm>
            <a:off x="6039149" y="1752605"/>
            <a:ext cx="57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…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7579267" y="1674129"/>
            <a:ext cx="0" cy="293586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859380" y="1651197"/>
            <a:ext cx="0" cy="293586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4925383" y="1154281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Подростки</a:t>
            </a:r>
            <a:r>
              <a:rPr lang="en-US" sz="2400" dirty="0"/>
              <a:t> (</a:t>
            </a:r>
            <a:r>
              <a:rPr lang="ru-RU" sz="2400" dirty="0"/>
              <a:t>13 – 16 лет</a:t>
            </a:r>
            <a:r>
              <a:rPr lang="en-US" sz="2400" dirty="0"/>
              <a:t>)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6187739" y="1651197"/>
            <a:ext cx="0" cy="293586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6531517" y="1651197"/>
            <a:ext cx="0" cy="293586"/>
          </a:xfrm>
          <a:prstGeom prst="line">
            <a:avLst/>
          </a:prstGeom>
          <a:ln w="635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891986" y="2432453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1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890597" y="2814471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867867" y="3229841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3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H="1">
            <a:off x="9032406" y="2432277"/>
            <a:ext cx="353" cy="962741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8865810" y="2612246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8865810" y="3000605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8865810" y="3397068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7991583" y="2439511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1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8002029" y="2821926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2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002028" y="3210833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3</a:t>
            </a:r>
          </a:p>
        </p:txBody>
      </p:sp>
      <p:cxnSp>
        <p:nvCxnSpPr>
          <p:cNvPr id="162" name="Straight Connector 161"/>
          <p:cNvCxnSpPr/>
          <p:nvPr/>
        </p:nvCxnSpPr>
        <p:spPr>
          <a:xfrm flipH="1">
            <a:off x="5166483" y="2430227"/>
            <a:ext cx="279" cy="949883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4999813" y="2610196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4999813" y="2998555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>
            <a:off x="4999813" y="3395018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4136049" y="2446100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1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4135755" y="2846811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2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4125895" y="3229841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3</a:t>
            </a:r>
          </a:p>
        </p:txBody>
      </p:sp>
      <p:sp>
        <p:nvSpPr>
          <p:cNvPr id="2" name="Google Shape;281;p2">
            <a:extLst>
              <a:ext uri="{FF2B5EF4-FFF2-40B4-BE49-F238E27FC236}">
                <a16:creationId xmlns:a16="http://schemas.microsoft.com/office/drawing/2014/main" id="{8BC80A3A-B82E-4D31-ADF4-4E5F5CDF982A}"/>
              </a:ext>
            </a:extLst>
          </p:cNvPr>
          <p:cNvSpPr/>
          <p:nvPr/>
        </p:nvSpPr>
        <p:spPr>
          <a:xfrm>
            <a:off x="2943103" y="345069"/>
            <a:ext cx="695431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200" dirty="0">
                <a:solidFill>
                  <a:srgbClr val="1F497D"/>
                </a:solidFill>
              </a:rPr>
              <a:t>Схема проведения эксперимента</a:t>
            </a:r>
            <a:endParaRPr sz="3200" dirty="0">
              <a:solidFill>
                <a:schemeClr val="dk1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9CCFAA6-FE65-4E7F-85C0-BF1E0DCCA774}"/>
              </a:ext>
            </a:extLst>
          </p:cNvPr>
          <p:cNvCxnSpPr/>
          <p:nvPr/>
        </p:nvCxnSpPr>
        <p:spPr>
          <a:xfrm flipH="1">
            <a:off x="3888712" y="2453225"/>
            <a:ext cx="1844" cy="964791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44F7113-E127-4EF0-A252-A1DC794FE29B}"/>
              </a:ext>
            </a:extLst>
          </p:cNvPr>
          <p:cNvCxnSpPr/>
          <p:nvPr/>
        </p:nvCxnSpPr>
        <p:spPr>
          <a:xfrm flipH="1">
            <a:off x="3723607" y="2633194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8DD53FB-6455-408D-88B3-72A25671F0CC}"/>
              </a:ext>
            </a:extLst>
          </p:cNvPr>
          <p:cNvCxnSpPr/>
          <p:nvPr/>
        </p:nvCxnSpPr>
        <p:spPr>
          <a:xfrm flipH="1">
            <a:off x="3723607" y="3021553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5513747-8E1D-4595-9785-A9090DF92A59}"/>
              </a:ext>
            </a:extLst>
          </p:cNvPr>
          <p:cNvCxnSpPr/>
          <p:nvPr/>
        </p:nvCxnSpPr>
        <p:spPr>
          <a:xfrm flipH="1">
            <a:off x="3723607" y="3418016"/>
            <a:ext cx="158480" cy="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138E0A9-CA9F-4975-AFB3-E4BF13CF7C33}"/>
              </a:ext>
            </a:extLst>
          </p:cNvPr>
          <p:cNvSpPr txBox="1"/>
          <p:nvPr/>
        </p:nvSpPr>
        <p:spPr>
          <a:xfrm>
            <a:off x="1645564" y="2453225"/>
            <a:ext cx="1177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11</a:t>
            </a:r>
            <a:r>
              <a:rPr lang="en-US" sz="1600" dirty="0"/>
              <a:t> </a:t>
            </a:r>
            <a:r>
              <a:rPr lang="ru-RU" sz="1600" dirty="0"/>
              <a:t>минут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0406CF1-E58F-46F3-B500-EEAAFE12C74F}"/>
              </a:ext>
            </a:extLst>
          </p:cNvPr>
          <p:cNvSpPr txBox="1"/>
          <p:nvPr/>
        </p:nvSpPr>
        <p:spPr>
          <a:xfrm>
            <a:off x="2808616" y="3670836"/>
            <a:ext cx="1279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33</a:t>
            </a:r>
            <a:r>
              <a:rPr lang="en-US" sz="1600" dirty="0"/>
              <a:t> </a:t>
            </a:r>
            <a:r>
              <a:rPr lang="ru-RU" sz="1600" dirty="0"/>
              <a:t>минуты</a:t>
            </a:r>
            <a:endParaRPr lang="en-US" sz="1600" dirty="0"/>
          </a:p>
        </p:txBody>
      </p:sp>
      <p:sp>
        <p:nvSpPr>
          <p:cNvPr id="66" name="Rounded Rectangle 58">
            <a:extLst>
              <a:ext uri="{FF2B5EF4-FFF2-40B4-BE49-F238E27FC236}">
                <a16:creationId xmlns:a16="http://schemas.microsoft.com/office/drawing/2014/main" id="{E97D76B3-619D-4631-AEA0-F91EA075163C}"/>
              </a:ext>
            </a:extLst>
          </p:cNvPr>
          <p:cNvSpPr/>
          <p:nvPr/>
        </p:nvSpPr>
        <p:spPr>
          <a:xfrm>
            <a:off x="1705566" y="2386723"/>
            <a:ext cx="2009572" cy="4282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59">
            <a:extLst>
              <a:ext uri="{FF2B5EF4-FFF2-40B4-BE49-F238E27FC236}">
                <a16:creationId xmlns:a16="http://schemas.microsoft.com/office/drawing/2014/main" id="{EC8F76CA-84AF-4813-B65E-C467BBF8A0A4}"/>
              </a:ext>
            </a:extLst>
          </p:cNvPr>
          <p:cNvSpPr/>
          <p:nvPr/>
        </p:nvSpPr>
        <p:spPr>
          <a:xfrm>
            <a:off x="2717483" y="2386723"/>
            <a:ext cx="1283455" cy="16837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FA7C46-BFE3-4FD2-92C4-3B5A811EA6AB}"/>
              </a:ext>
            </a:extLst>
          </p:cNvPr>
          <p:cNvSpPr txBox="1"/>
          <p:nvPr/>
        </p:nvSpPr>
        <p:spPr>
          <a:xfrm>
            <a:off x="2833450" y="2446100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273BFE-0DC5-46CA-B36C-0687C4531572}"/>
              </a:ext>
            </a:extLst>
          </p:cNvPr>
          <p:cNvSpPr txBox="1"/>
          <p:nvPr/>
        </p:nvSpPr>
        <p:spPr>
          <a:xfrm>
            <a:off x="2833450" y="2866305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11A690-93B3-4556-AC95-ACBB5D1B21A3}"/>
              </a:ext>
            </a:extLst>
          </p:cNvPr>
          <p:cNvSpPr txBox="1"/>
          <p:nvPr/>
        </p:nvSpPr>
        <p:spPr>
          <a:xfrm>
            <a:off x="2833450" y="3223459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раунд</a:t>
            </a:r>
            <a:r>
              <a:rPr lang="en-US" sz="1600" dirty="0"/>
              <a:t> 3</a:t>
            </a:r>
          </a:p>
        </p:txBody>
      </p:sp>
      <p:pic>
        <p:nvPicPr>
          <p:cNvPr id="50" name="Picture 10">
            <a:extLst>
              <a:ext uri="{FF2B5EF4-FFF2-40B4-BE49-F238E27FC236}">
                <a16:creationId xmlns:a16="http://schemas.microsoft.com/office/drawing/2014/main" id="{93F4DFCD-999D-4079-9DF0-9D6C2206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708" y="3783376"/>
            <a:ext cx="4195531" cy="2793730"/>
          </a:xfrm>
          <a:prstGeom prst="roundRect">
            <a:avLst>
              <a:gd name="adj" fmla="val 0"/>
            </a:avLst>
          </a:prstGeom>
        </p:spPr>
      </p:pic>
      <p:sp>
        <p:nvSpPr>
          <p:cNvPr id="5" name="Прямоугольник 4"/>
          <p:cNvSpPr/>
          <p:nvPr/>
        </p:nvSpPr>
        <p:spPr>
          <a:xfrm>
            <a:off x="8521239" y="6262420"/>
            <a:ext cx="3345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0" indent="0">
              <a:buNone/>
            </a:pPr>
            <a:r>
              <a:rPr lang="ru-RU" dirty="0"/>
              <a:t>МРТ сканнер: </a:t>
            </a:r>
            <a:r>
              <a:rPr lang="en-US" dirty="0"/>
              <a:t>Philips </a:t>
            </a:r>
            <a:r>
              <a:rPr lang="en-US" dirty="0" err="1"/>
              <a:t>Achieva</a:t>
            </a:r>
            <a:r>
              <a:rPr lang="en-US" dirty="0"/>
              <a:t> 3</a:t>
            </a:r>
            <a:r>
              <a:rPr lang="ru-RU" dirty="0"/>
              <a:t> Тесла</a:t>
            </a:r>
          </a:p>
        </p:txBody>
      </p:sp>
    </p:spTree>
    <p:extLst>
      <p:ext uri="{BB962C8B-B14F-4D97-AF65-F5344CB8AC3E}">
        <p14:creationId xmlns:p14="http://schemas.microsoft.com/office/powerpoint/2010/main" val="30268621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Медицина Древнего Египта: гигиена, магия и скальпель | Северный маяк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81;p2"/>
          <p:cNvSpPr/>
          <p:nvPr/>
        </p:nvSpPr>
        <p:spPr>
          <a:xfrm>
            <a:off x="3262439" y="103798"/>
            <a:ext cx="5537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Анализ данных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фМРТ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BB2D-5252-43ED-9DD3-AB430A05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81" y="5750442"/>
            <a:ext cx="1317796" cy="3483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345879-1DBD-4F1D-B95E-BC4E1743B0A7}"/>
              </a:ext>
            </a:extLst>
          </p:cNvPr>
          <p:cNvSpPr txBox="1"/>
          <p:nvPr/>
        </p:nvSpPr>
        <p:spPr>
          <a:xfrm>
            <a:off x="615668" y="6176751"/>
            <a:ext cx="32759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/>
              </a:rPr>
              <a:t>https://afni.nimh.nih.gov/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81;p2">
            <a:extLst>
              <a:ext uri="{FF2B5EF4-FFF2-40B4-BE49-F238E27FC236}">
                <a16:creationId xmlns:a16="http://schemas.microsoft.com/office/drawing/2014/main" id="{7F160FFC-258A-4079-A480-EBA849EE94A6}"/>
              </a:ext>
            </a:extLst>
          </p:cNvPr>
          <p:cNvSpPr/>
          <p:nvPr/>
        </p:nvSpPr>
        <p:spPr>
          <a:xfrm>
            <a:off x="706310" y="6420290"/>
            <a:ext cx="25561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AFNI (Cox, 1996)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Analysis of Functional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NeuroImages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5428" y="752983"/>
            <a:ext cx="2316060" cy="734108"/>
          </a:xfrm>
          <a:prstGeom prst="rect">
            <a:avLst/>
          </a:prstGeom>
          <a:gradFill>
            <a:gsLst>
              <a:gs pos="18000">
                <a:schemeClr val="accent5">
                  <a:lumMod val="5000"/>
                  <a:lumOff val="95000"/>
                </a:schemeClr>
              </a:gs>
              <a:gs pos="78000">
                <a:schemeClr val="accent5">
                  <a:lumMod val="45000"/>
                  <a:lumOff val="55000"/>
                </a:schemeClr>
              </a:gs>
              <a:gs pos="9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Устранение скачков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DDC3EA99-8B2C-4630-86A8-352EDCE64923}"/>
              </a:ext>
            </a:extLst>
          </p:cNvPr>
          <p:cNvSpPr/>
          <p:nvPr/>
        </p:nvSpPr>
        <p:spPr>
          <a:xfrm>
            <a:off x="445428" y="2601421"/>
            <a:ext cx="2316060" cy="767750"/>
          </a:xfrm>
          <a:prstGeom prst="rect">
            <a:avLst/>
          </a:prstGeom>
          <a:gradFill>
            <a:gsLst>
              <a:gs pos="18000">
                <a:schemeClr val="accent5">
                  <a:lumMod val="5000"/>
                  <a:lumOff val="95000"/>
                </a:schemeClr>
              </a:gs>
              <a:gs pos="78000">
                <a:schemeClr val="accent5">
                  <a:lumMod val="45000"/>
                  <a:lumOff val="55000"/>
                </a:schemeClr>
              </a:gs>
              <a:gs pos="9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Коррекция движений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3C6B279-EA18-4967-8F7F-FF3362A1487C}"/>
              </a:ext>
            </a:extLst>
          </p:cNvPr>
          <p:cNvSpPr/>
          <p:nvPr/>
        </p:nvSpPr>
        <p:spPr>
          <a:xfrm>
            <a:off x="445428" y="1658134"/>
            <a:ext cx="2316060" cy="721925"/>
          </a:xfrm>
          <a:prstGeom prst="rect">
            <a:avLst/>
          </a:prstGeom>
          <a:gradFill>
            <a:gsLst>
              <a:gs pos="18000">
                <a:schemeClr val="accent5">
                  <a:lumMod val="5000"/>
                  <a:lumOff val="95000"/>
                </a:schemeClr>
              </a:gs>
              <a:gs pos="78000">
                <a:schemeClr val="accent5">
                  <a:lumMod val="45000"/>
                  <a:lumOff val="55000"/>
                </a:schemeClr>
              </a:gs>
              <a:gs pos="9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Регистрация и нормализация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89171C6D-34D5-4BF2-BF7C-9E337F3A7A6F}"/>
              </a:ext>
            </a:extLst>
          </p:cNvPr>
          <p:cNvSpPr/>
          <p:nvPr/>
        </p:nvSpPr>
        <p:spPr>
          <a:xfrm>
            <a:off x="438641" y="4566620"/>
            <a:ext cx="2329634" cy="746917"/>
          </a:xfrm>
          <a:prstGeom prst="rect">
            <a:avLst/>
          </a:prstGeom>
          <a:gradFill>
            <a:gsLst>
              <a:gs pos="18000">
                <a:schemeClr val="accent5">
                  <a:lumMod val="5000"/>
                  <a:lumOff val="95000"/>
                </a:schemeClr>
              </a:gs>
              <a:gs pos="78000">
                <a:schemeClr val="accent5">
                  <a:lumMod val="45000"/>
                  <a:lumOff val="55000"/>
                </a:schemeClr>
              </a:gs>
              <a:gs pos="9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Групповой анализ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89171C6D-34D5-4BF2-BF7C-9E337F3A7A6F}"/>
              </a:ext>
            </a:extLst>
          </p:cNvPr>
          <p:cNvSpPr/>
          <p:nvPr/>
        </p:nvSpPr>
        <p:spPr>
          <a:xfrm>
            <a:off x="438641" y="3590533"/>
            <a:ext cx="2329634" cy="732548"/>
          </a:xfrm>
          <a:prstGeom prst="rect">
            <a:avLst/>
          </a:prstGeom>
          <a:gradFill>
            <a:gsLst>
              <a:gs pos="18000">
                <a:schemeClr val="accent5">
                  <a:lumMod val="5000"/>
                  <a:lumOff val="95000"/>
                </a:schemeClr>
              </a:gs>
              <a:gs pos="78000">
                <a:schemeClr val="accent5">
                  <a:lumMod val="45000"/>
                  <a:lumOff val="55000"/>
                </a:schemeClr>
              </a:gs>
              <a:gs pos="9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GLM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03D392F6-F895-455F-BA95-226F77398438}"/>
              </a:ext>
            </a:extLst>
          </p:cNvPr>
          <p:cNvPicPr/>
          <p:nvPr/>
        </p:nvPicPr>
        <p:blipFill rotWithShape="1">
          <a:blip r:embed="rId4"/>
          <a:srcRect r="31462"/>
          <a:stretch/>
        </p:blipFill>
        <p:spPr>
          <a:xfrm>
            <a:off x="3205148" y="735686"/>
            <a:ext cx="1958890" cy="19150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6C21F80-D533-4C25-89C5-C49440EF3BAE}"/>
              </a:ext>
            </a:extLst>
          </p:cNvPr>
          <p:cNvPicPr/>
          <p:nvPr/>
        </p:nvPicPr>
        <p:blipFill rotWithShape="1">
          <a:blip r:embed="rId5"/>
          <a:srcRect l="760" r="31256"/>
          <a:stretch/>
        </p:blipFill>
        <p:spPr>
          <a:xfrm>
            <a:off x="5164038" y="731520"/>
            <a:ext cx="1885986" cy="1919253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8" y="2858253"/>
            <a:ext cx="5417404" cy="901058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8" y="3756190"/>
            <a:ext cx="5417404" cy="637147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8" y="4539998"/>
            <a:ext cx="5423481" cy="856066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8" y="5380272"/>
            <a:ext cx="5423481" cy="768785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86" y="734308"/>
            <a:ext cx="3701373" cy="1916465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10" y="2858253"/>
            <a:ext cx="2941086" cy="33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5992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44" y="1234440"/>
            <a:ext cx="9530800" cy="48845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41507" y="164592"/>
            <a:ext cx="5129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F497D"/>
                </a:solidFill>
              </a:rPr>
              <a:t>Интерпретация результатов в </a:t>
            </a:r>
            <a:r>
              <a:rPr lang="en-US" sz="2800" dirty="0">
                <a:solidFill>
                  <a:srgbClr val="1F497D"/>
                </a:solidFill>
              </a:rPr>
              <a:t>AFNI</a:t>
            </a:r>
            <a:endParaRPr lang="ru-RU" sz="2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5978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thout Gu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0F847241-7869-A346-BE50-BBD576DFFD89}" vid="{BA1418F4-8624-B34B-B26C-229127AB1FF1}"/>
    </a:ext>
  </a:extLst>
</a:theme>
</file>

<file path=ppt/theme/theme3.xml><?xml version="1.0" encoding="utf-8"?>
<a:theme xmlns:a="http://schemas.openxmlformats.org/drawingml/2006/main" name="VZLET_vertical">
  <a:themeElements>
    <a:clrScheme name="Пользовательские 2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DA312A"/>
      </a:accent1>
      <a:accent2>
        <a:srgbClr val="13BDCC"/>
      </a:accent2>
      <a:accent3>
        <a:srgbClr val="F89830"/>
      </a:accent3>
      <a:accent4>
        <a:srgbClr val="E0C300"/>
      </a:accent4>
      <a:accent5>
        <a:srgbClr val="B34695"/>
      </a:accent5>
      <a:accent6>
        <a:srgbClr val="7184E2"/>
      </a:accent6>
      <a:hlink>
        <a:srgbClr val="13BDCC"/>
      </a:hlink>
      <a:folHlink>
        <a:srgbClr val="13BD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7675</TotalTime>
  <Words>1081</Words>
  <Application>Microsoft Office PowerPoint</Application>
  <PresentationFormat>Широкоэкранный</PresentationFormat>
  <Paragraphs>116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Times New Roman</vt:lpstr>
      <vt:lpstr>Trebuchet MS</vt:lpstr>
      <vt:lpstr>Office Theme</vt:lpstr>
      <vt:lpstr>Without Guides</vt:lpstr>
      <vt:lpstr>VZLET_vertical</vt:lpstr>
      <vt:lpstr>Исследование активности мозга у подростков, связанной с устным счетом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Faber</dc:creator>
  <cp:lastModifiedBy>okoan@yandex.ru</cp:lastModifiedBy>
  <cp:revision>403</cp:revision>
  <dcterms:modified xsi:type="dcterms:W3CDTF">2022-03-02T00:54:08Z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15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